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256" r:id="rId2"/>
    <p:sldId id="1438" r:id="rId3"/>
    <p:sldId id="258" r:id="rId4"/>
    <p:sldId id="1439" r:id="rId5"/>
    <p:sldId id="1442" r:id="rId6"/>
    <p:sldId id="1457" r:id="rId7"/>
    <p:sldId id="1458" r:id="rId8"/>
    <p:sldId id="1459" r:id="rId9"/>
    <p:sldId id="1460" r:id="rId10"/>
    <p:sldId id="1441" r:id="rId11"/>
    <p:sldId id="1443" r:id="rId12"/>
    <p:sldId id="1440" r:id="rId13"/>
    <p:sldId id="1445" r:id="rId14"/>
    <p:sldId id="1446" r:id="rId15"/>
    <p:sldId id="1444" r:id="rId16"/>
    <p:sldId id="1451" r:id="rId17"/>
    <p:sldId id="1452" r:id="rId18"/>
    <p:sldId id="1453" r:id="rId19"/>
    <p:sldId id="1407" r:id="rId20"/>
    <p:sldId id="1408" r:id="rId21"/>
    <p:sldId id="1409" r:id="rId22"/>
    <p:sldId id="1410" r:id="rId23"/>
    <p:sldId id="1411" r:id="rId24"/>
    <p:sldId id="1412" r:id="rId25"/>
    <p:sldId id="1414" r:id="rId26"/>
    <p:sldId id="1413" r:id="rId27"/>
    <p:sldId id="1415" r:id="rId28"/>
    <p:sldId id="1416" r:id="rId29"/>
    <p:sldId id="1417" r:id="rId30"/>
    <p:sldId id="1418" r:id="rId31"/>
    <p:sldId id="267" r:id="rId32"/>
    <p:sldId id="268" r:id="rId33"/>
    <p:sldId id="269" r:id="rId34"/>
    <p:sldId id="271" r:id="rId35"/>
    <p:sldId id="270" r:id="rId36"/>
    <p:sldId id="272" r:id="rId37"/>
    <p:sldId id="276" r:id="rId38"/>
    <p:sldId id="275" r:id="rId39"/>
    <p:sldId id="274" r:id="rId40"/>
    <p:sldId id="279" r:id="rId41"/>
    <p:sldId id="273" r:id="rId42"/>
    <p:sldId id="278" r:id="rId43"/>
    <p:sldId id="277" r:id="rId44"/>
    <p:sldId id="282" r:id="rId45"/>
    <p:sldId id="281" r:id="rId46"/>
    <p:sldId id="280" r:id="rId47"/>
    <p:sldId id="1465" r:id="rId48"/>
    <p:sldId id="284" r:id="rId49"/>
    <p:sldId id="1466" r:id="rId50"/>
    <p:sldId id="1467" r:id="rId51"/>
    <p:sldId id="1468" r:id="rId52"/>
    <p:sldId id="1469" r:id="rId53"/>
    <p:sldId id="1470" r:id="rId54"/>
    <p:sldId id="292" r:id="rId55"/>
    <p:sldId id="1471" r:id="rId56"/>
    <p:sldId id="1447" r:id="rId57"/>
    <p:sldId id="1448" r:id="rId58"/>
    <p:sldId id="1449" r:id="rId59"/>
    <p:sldId id="257" r:id="rId60"/>
    <p:sldId id="1472" r:id="rId61"/>
    <p:sldId id="286" r:id="rId62"/>
    <p:sldId id="260" r:id="rId63"/>
    <p:sldId id="261" r:id="rId64"/>
    <p:sldId id="263" r:id="rId65"/>
    <p:sldId id="1473" r:id="rId66"/>
    <p:sldId id="287" r:id="rId67"/>
    <p:sldId id="288" r:id="rId68"/>
    <p:sldId id="289" r:id="rId69"/>
    <p:sldId id="290" r:id="rId70"/>
    <p:sldId id="264" r:id="rId71"/>
    <p:sldId id="291" r:id="rId72"/>
    <p:sldId id="265" r:id="rId73"/>
    <p:sldId id="1454" r:id="rId74"/>
    <p:sldId id="1456" r:id="rId75"/>
    <p:sldId id="1455" r:id="rId76"/>
    <p:sldId id="1461" r:id="rId77"/>
    <p:sldId id="266" r:id="rId78"/>
    <p:sldId id="1462" r:id="rId79"/>
    <p:sldId id="1464" r:id="rId80"/>
    <p:sldId id="1463" r:id="rId81"/>
    <p:sldId id="285" r:id="rId82"/>
    <p:sldId id="283" r:id="rId83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6D8917-2E41-BB5C-9D31-5E9FFD3A7910}" v="996" dt="2025-12-08T20:16:33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5/10/relationships/revisionInfo" Target="revisionInfo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svg"/><Relationship Id="rId1" Type="http://schemas.openxmlformats.org/officeDocument/2006/relationships/image" Target="../media/image68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svg"/><Relationship Id="rId1" Type="http://schemas.openxmlformats.org/officeDocument/2006/relationships/image" Target="../media/image68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7AF804-FEE9-456F-A76D-9F836E5754E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6429769-C05B-4804-B185-D80B7EE9FA69}">
      <dgm:prSet/>
      <dgm:spPr/>
      <dgm:t>
        <a:bodyPr/>
        <a:lstStyle/>
        <a:p>
          <a:r>
            <a:rPr lang="en-US"/>
            <a:t>Podniesienie kompetencji w rozpoznawaniu przemocy</a:t>
          </a:r>
        </a:p>
      </dgm:t>
    </dgm:pt>
    <dgm:pt modelId="{78E87A96-2D1E-4BC6-B22C-FCE228EE1016}" type="parTrans" cxnId="{106D37CF-7F4C-47C0-A7D4-CF903F8EDE02}">
      <dgm:prSet/>
      <dgm:spPr/>
      <dgm:t>
        <a:bodyPr/>
        <a:lstStyle/>
        <a:p>
          <a:endParaRPr lang="en-US"/>
        </a:p>
      </dgm:t>
    </dgm:pt>
    <dgm:pt modelId="{F17C537B-0416-40BB-8010-8C5B6ACF784E}" type="sibTrans" cxnId="{106D37CF-7F4C-47C0-A7D4-CF903F8EDE02}">
      <dgm:prSet/>
      <dgm:spPr/>
      <dgm:t>
        <a:bodyPr/>
        <a:lstStyle/>
        <a:p>
          <a:endParaRPr lang="en-US"/>
        </a:p>
      </dgm:t>
    </dgm:pt>
    <dgm:pt modelId="{FC97F2B8-B3B5-492E-ADAC-D1749F2B2189}">
      <dgm:prSet/>
      <dgm:spPr/>
      <dgm:t>
        <a:bodyPr/>
        <a:lstStyle/>
        <a:p>
          <a:r>
            <a:rPr lang="en-US"/>
            <a:t>Wypracowanie metod reagowania</a:t>
          </a:r>
        </a:p>
      </dgm:t>
    </dgm:pt>
    <dgm:pt modelId="{86F37C45-5BB7-41BF-82AD-9C4DCB0DF78C}" type="parTrans" cxnId="{25AAEC6D-44CF-40CE-A135-49B4E5CCB322}">
      <dgm:prSet/>
      <dgm:spPr/>
      <dgm:t>
        <a:bodyPr/>
        <a:lstStyle/>
        <a:p>
          <a:endParaRPr lang="en-US"/>
        </a:p>
      </dgm:t>
    </dgm:pt>
    <dgm:pt modelId="{4033C8C1-547F-42F3-AF61-2A465714DBD4}" type="sibTrans" cxnId="{25AAEC6D-44CF-40CE-A135-49B4E5CCB322}">
      <dgm:prSet/>
      <dgm:spPr/>
      <dgm:t>
        <a:bodyPr/>
        <a:lstStyle/>
        <a:p>
          <a:endParaRPr lang="en-US"/>
        </a:p>
      </dgm:t>
    </dgm:pt>
    <dgm:pt modelId="{00DD530F-2F6A-4168-96B1-3588EC96C3F0}">
      <dgm:prSet/>
      <dgm:spPr/>
      <dgm:t>
        <a:bodyPr/>
        <a:lstStyle/>
        <a:p>
          <a:r>
            <a:rPr lang="en-US"/>
            <a:t>Wzmocnienie komunikacji z ofiarą, sprawcą i świadkami</a:t>
          </a:r>
        </a:p>
      </dgm:t>
    </dgm:pt>
    <dgm:pt modelId="{B5194BC5-7542-462B-8662-947CA90B58D5}" type="parTrans" cxnId="{5475732D-D472-4839-AA2F-54F5AEEAF1A3}">
      <dgm:prSet/>
      <dgm:spPr/>
      <dgm:t>
        <a:bodyPr/>
        <a:lstStyle/>
        <a:p>
          <a:endParaRPr lang="en-US"/>
        </a:p>
      </dgm:t>
    </dgm:pt>
    <dgm:pt modelId="{06FB368C-37A6-45D8-8A7C-2D7F88DFA957}" type="sibTrans" cxnId="{5475732D-D472-4839-AA2F-54F5AEEAF1A3}">
      <dgm:prSet/>
      <dgm:spPr/>
      <dgm:t>
        <a:bodyPr/>
        <a:lstStyle/>
        <a:p>
          <a:endParaRPr lang="en-US"/>
        </a:p>
      </dgm:t>
    </dgm:pt>
    <dgm:pt modelId="{F0403E32-09C5-4462-B111-94FEB532FCED}" type="pres">
      <dgm:prSet presAssocID="{4B7AF804-FEE9-456F-A76D-9F836E5754E7}" presName="root" presStyleCnt="0">
        <dgm:presLayoutVars>
          <dgm:dir/>
          <dgm:resizeHandles val="exact"/>
        </dgm:presLayoutVars>
      </dgm:prSet>
      <dgm:spPr/>
    </dgm:pt>
    <dgm:pt modelId="{F31713BE-5DB0-4F31-8BE9-B7201A35AB44}" type="pres">
      <dgm:prSet presAssocID="{86429769-C05B-4804-B185-D80B7EE9FA69}" presName="compNode" presStyleCnt="0"/>
      <dgm:spPr/>
    </dgm:pt>
    <dgm:pt modelId="{2CCE896B-BF74-4380-928D-535C31FF0CBE}" type="pres">
      <dgm:prSet presAssocID="{86429769-C05B-4804-B185-D80B7EE9FA69}" presName="bgRect" presStyleLbl="bgShp" presStyleIdx="0" presStyleCnt="3"/>
      <dgm:spPr/>
    </dgm:pt>
    <dgm:pt modelId="{2AC7BCB3-581B-4609-8501-65170DF9675F}" type="pres">
      <dgm:prSet presAssocID="{86429769-C05B-4804-B185-D80B7EE9FA6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1A462C7-384F-4977-AE1C-DF9B946414D8}" type="pres">
      <dgm:prSet presAssocID="{86429769-C05B-4804-B185-D80B7EE9FA69}" presName="spaceRect" presStyleCnt="0"/>
      <dgm:spPr/>
    </dgm:pt>
    <dgm:pt modelId="{D721FEE4-00C9-4FD2-9F5C-28A02DD5DE85}" type="pres">
      <dgm:prSet presAssocID="{86429769-C05B-4804-B185-D80B7EE9FA69}" presName="parTx" presStyleLbl="revTx" presStyleIdx="0" presStyleCnt="3">
        <dgm:presLayoutVars>
          <dgm:chMax val="0"/>
          <dgm:chPref val="0"/>
        </dgm:presLayoutVars>
      </dgm:prSet>
      <dgm:spPr/>
    </dgm:pt>
    <dgm:pt modelId="{B1184710-1F9F-464E-8FCD-88D2E83F6576}" type="pres">
      <dgm:prSet presAssocID="{F17C537B-0416-40BB-8010-8C5B6ACF784E}" presName="sibTrans" presStyleCnt="0"/>
      <dgm:spPr/>
    </dgm:pt>
    <dgm:pt modelId="{E8548A51-F721-46BF-ACA5-31F922EAA932}" type="pres">
      <dgm:prSet presAssocID="{FC97F2B8-B3B5-492E-ADAC-D1749F2B2189}" presName="compNode" presStyleCnt="0"/>
      <dgm:spPr/>
    </dgm:pt>
    <dgm:pt modelId="{43915B0C-5F8E-4D0D-9996-7EB23F1E1CBA}" type="pres">
      <dgm:prSet presAssocID="{FC97F2B8-B3B5-492E-ADAC-D1749F2B2189}" presName="bgRect" presStyleLbl="bgShp" presStyleIdx="1" presStyleCnt="3"/>
      <dgm:spPr/>
    </dgm:pt>
    <dgm:pt modelId="{FBAEA01F-F418-40C2-B5B7-F915FCABCBCD}" type="pres">
      <dgm:prSet presAssocID="{FC97F2B8-B3B5-492E-ADAC-D1749F2B218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łówek"/>
        </a:ext>
      </dgm:extLst>
    </dgm:pt>
    <dgm:pt modelId="{BF1ED4DF-C3FF-4EC8-A8C3-EE3E2186D076}" type="pres">
      <dgm:prSet presAssocID="{FC97F2B8-B3B5-492E-ADAC-D1749F2B2189}" presName="spaceRect" presStyleCnt="0"/>
      <dgm:spPr/>
    </dgm:pt>
    <dgm:pt modelId="{42ACB45C-1B37-4997-8A3D-1FE49A990A86}" type="pres">
      <dgm:prSet presAssocID="{FC97F2B8-B3B5-492E-ADAC-D1749F2B2189}" presName="parTx" presStyleLbl="revTx" presStyleIdx="1" presStyleCnt="3">
        <dgm:presLayoutVars>
          <dgm:chMax val="0"/>
          <dgm:chPref val="0"/>
        </dgm:presLayoutVars>
      </dgm:prSet>
      <dgm:spPr/>
    </dgm:pt>
    <dgm:pt modelId="{EDF9834D-A638-4D0D-A2C7-1193AE91624F}" type="pres">
      <dgm:prSet presAssocID="{4033C8C1-547F-42F3-AF61-2A465714DBD4}" presName="sibTrans" presStyleCnt="0"/>
      <dgm:spPr/>
    </dgm:pt>
    <dgm:pt modelId="{B58BB76B-780F-4CC8-A8F3-DF003EEC0908}" type="pres">
      <dgm:prSet presAssocID="{00DD530F-2F6A-4168-96B1-3588EC96C3F0}" presName="compNode" presStyleCnt="0"/>
      <dgm:spPr/>
    </dgm:pt>
    <dgm:pt modelId="{F41F9668-B87A-4AED-8375-0AA9037E4142}" type="pres">
      <dgm:prSet presAssocID="{00DD530F-2F6A-4168-96B1-3588EC96C3F0}" presName="bgRect" presStyleLbl="bgShp" presStyleIdx="2" presStyleCnt="3"/>
      <dgm:spPr/>
    </dgm:pt>
    <dgm:pt modelId="{AD2AD755-6A1D-4CF1-8128-829225A9C6D3}" type="pres">
      <dgm:prSet presAssocID="{00DD530F-2F6A-4168-96B1-3588EC96C3F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zat"/>
        </a:ext>
      </dgm:extLst>
    </dgm:pt>
    <dgm:pt modelId="{AABB8BAD-7329-4678-A937-BFF7B3252B62}" type="pres">
      <dgm:prSet presAssocID="{00DD530F-2F6A-4168-96B1-3588EC96C3F0}" presName="spaceRect" presStyleCnt="0"/>
      <dgm:spPr/>
    </dgm:pt>
    <dgm:pt modelId="{68C13D46-9EB5-4BA0-8F44-4F6980DFEA52}" type="pres">
      <dgm:prSet presAssocID="{00DD530F-2F6A-4168-96B1-3588EC96C3F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475732D-D472-4839-AA2F-54F5AEEAF1A3}" srcId="{4B7AF804-FEE9-456F-A76D-9F836E5754E7}" destId="{00DD530F-2F6A-4168-96B1-3588EC96C3F0}" srcOrd="2" destOrd="0" parTransId="{B5194BC5-7542-462B-8662-947CA90B58D5}" sibTransId="{06FB368C-37A6-45D8-8A7C-2D7F88DFA957}"/>
    <dgm:cxn modelId="{25AAEC6D-44CF-40CE-A135-49B4E5CCB322}" srcId="{4B7AF804-FEE9-456F-A76D-9F836E5754E7}" destId="{FC97F2B8-B3B5-492E-ADAC-D1749F2B2189}" srcOrd="1" destOrd="0" parTransId="{86F37C45-5BB7-41BF-82AD-9C4DCB0DF78C}" sibTransId="{4033C8C1-547F-42F3-AF61-2A465714DBD4}"/>
    <dgm:cxn modelId="{4647B595-B87B-42DF-A168-A5D666A1E32A}" type="presOf" srcId="{FC97F2B8-B3B5-492E-ADAC-D1749F2B2189}" destId="{42ACB45C-1B37-4997-8A3D-1FE49A990A86}" srcOrd="0" destOrd="0" presId="urn:microsoft.com/office/officeart/2018/2/layout/IconVerticalSolidList"/>
    <dgm:cxn modelId="{142FE1A3-1E5F-457A-830D-74369933774F}" type="presOf" srcId="{86429769-C05B-4804-B185-D80B7EE9FA69}" destId="{D721FEE4-00C9-4FD2-9F5C-28A02DD5DE85}" srcOrd="0" destOrd="0" presId="urn:microsoft.com/office/officeart/2018/2/layout/IconVerticalSolidList"/>
    <dgm:cxn modelId="{106D37CF-7F4C-47C0-A7D4-CF903F8EDE02}" srcId="{4B7AF804-FEE9-456F-A76D-9F836E5754E7}" destId="{86429769-C05B-4804-B185-D80B7EE9FA69}" srcOrd="0" destOrd="0" parTransId="{78E87A96-2D1E-4BC6-B22C-FCE228EE1016}" sibTransId="{F17C537B-0416-40BB-8010-8C5B6ACF784E}"/>
    <dgm:cxn modelId="{E5D56AF6-8B06-46EC-B5F4-51FF8A44D7A8}" type="presOf" srcId="{00DD530F-2F6A-4168-96B1-3588EC96C3F0}" destId="{68C13D46-9EB5-4BA0-8F44-4F6980DFEA52}" srcOrd="0" destOrd="0" presId="urn:microsoft.com/office/officeart/2018/2/layout/IconVerticalSolidList"/>
    <dgm:cxn modelId="{8129F6FA-4552-4FF8-9EEC-583BCBDF048D}" type="presOf" srcId="{4B7AF804-FEE9-456F-A76D-9F836E5754E7}" destId="{F0403E32-09C5-4462-B111-94FEB532FCED}" srcOrd="0" destOrd="0" presId="urn:microsoft.com/office/officeart/2018/2/layout/IconVerticalSolidList"/>
    <dgm:cxn modelId="{33A3EA49-C15F-47EF-8BED-6835E87AC2A5}" type="presParOf" srcId="{F0403E32-09C5-4462-B111-94FEB532FCED}" destId="{F31713BE-5DB0-4F31-8BE9-B7201A35AB44}" srcOrd="0" destOrd="0" presId="urn:microsoft.com/office/officeart/2018/2/layout/IconVerticalSolidList"/>
    <dgm:cxn modelId="{74D611F7-D9D4-4F7E-8115-060C4025FAA9}" type="presParOf" srcId="{F31713BE-5DB0-4F31-8BE9-B7201A35AB44}" destId="{2CCE896B-BF74-4380-928D-535C31FF0CBE}" srcOrd="0" destOrd="0" presId="urn:microsoft.com/office/officeart/2018/2/layout/IconVerticalSolidList"/>
    <dgm:cxn modelId="{FDF21EDA-F658-4D2D-A63C-FA807D7BAD5E}" type="presParOf" srcId="{F31713BE-5DB0-4F31-8BE9-B7201A35AB44}" destId="{2AC7BCB3-581B-4609-8501-65170DF9675F}" srcOrd="1" destOrd="0" presId="urn:microsoft.com/office/officeart/2018/2/layout/IconVerticalSolidList"/>
    <dgm:cxn modelId="{C67F6784-D80D-4683-9414-4E1A65FA55DC}" type="presParOf" srcId="{F31713BE-5DB0-4F31-8BE9-B7201A35AB44}" destId="{51A462C7-384F-4977-AE1C-DF9B946414D8}" srcOrd="2" destOrd="0" presId="urn:microsoft.com/office/officeart/2018/2/layout/IconVerticalSolidList"/>
    <dgm:cxn modelId="{8EB01E06-90CE-4665-A3A5-596D9C057A21}" type="presParOf" srcId="{F31713BE-5DB0-4F31-8BE9-B7201A35AB44}" destId="{D721FEE4-00C9-4FD2-9F5C-28A02DD5DE85}" srcOrd="3" destOrd="0" presId="urn:microsoft.com/office/officeart/2018/2/layout/IconVerticalSolidList"/>
    <dgm:cxn modelId="{858DA4DB-CEFC-4A27-B4A2-97FCF58193A7}" type="presParOf" srcId="{F0403E32-09C5-4462-B111-94FEB532FCED}" destId="{B1184710-1F9F-464E-8FCD-88D2E83F6576}" srcOrd="1" destOrd="0" presId="urn:microsoft.com/office/officeart/2018/2/layout/IconVerticalSolidList"/>
    <dgm:cxn modelId="{5E702C54-27AD-48D8-A681-54451D9F8CE3}" type="presParOf" srcId="{F0403E32-09C5-4462-B111-94FEB532FCED}" destId="{E8548A51-F721-46BF-ACA5-31F922EAA932}" srcOrd="2" destOrd="0" presId="urn:microsoft.com/office/officeart/2018/2/layout/IconVerticalSolidList"/>
    <dgm:cxn modelId="{845F1FFE-C569-488F-B419-A9E25F1FBAD8}" type="presParOf" srcId="{E8548A51-F721-46BF-ACA5-31F922EAA932}" destId="{43915B0C-5F8E-4D0D-9996-7EB23F1E1CBA}" srcOrd="0" destOrd="0" presId="urn:microsoft.com/office/officeart/2018/2/layout/IconVerticalSolidList"/>
    <dgm:cxn modelId="{11FB86AC-A0EE-4412-B611-7295F7DBAC42}" type="presParOf" srcId="{E8548A51-F721-46BF-ACA5-31F922EAA932}" destId="{FBAEA01F-F418-40C2-B5B7-F915FCABCBCD}" srcOrd="1" destOrd="0" presId="urn:microsoft.com/office/officeart/2018/2/layout/IconVerticalSolidList"/>
    <dgm:cxn modelId="{E434FAA6-E9E3-4321-A38A-63D6496608E1}" type="presParOf" srcId="{E8548A51-F721-46BF-ACA5-31F922EAA932}" destId="{BF1ED4DF-C3FF-4EC8-A8C3-EE3E2186D076}" srcOrd="2" destOrd="0" presId="urn:microsoft.com/office/officeart/2018/2/layout/IconVerticalSolidList"/>
    <dgm:cxn modelId="{A59D35BE-CD7D-4E64-92BC-14BDC3D40853}" type="presParOf" srcId="{E8548A51-F721-46BF-ACA5-31F922EAA932}" destId="{42ACB45C-1B37-4997-8A3D-1FE49A990A86}" srcOrd="3" destOrd="0" presId="urn:microsoft.com/office/officeart/2018/2/layout/IconVerticalSolidList"/>
    <dgm:cxn modelId="{2DB06871-118D-4F74-A09D-3A930B41F844}" type="presParOf" srcId="{F0403E32-09C5-4462-B111-94FEB532FCED}" destId="{EDF9834D-A638-4D0D-A2C7-1193AE91624F}" srcOrd="3" destOrd="0" presId="urn:microsoft.com/office/officeart/2018/2/layout/IconVerticalSolidList"/>
    <dgm:cxn modelId="{63CE975A-E46F-47D3-907F-2BD38A193AD0}" type="presParOf" srcId="{F0403E32-09C5-4462-B111-94FEB532FCED}" destId="{B58BB76B-780F-4CC8-A8F3-DF003EEC0908}" srcOrd="4" destOrd="0" presId="urn:microsoft.com/office/officeart/2018/2/layout/IconVerticalSolidList"/>
    <dgm:cxn modelId="{BAFD2683-E800-4D4D-AB91-1237E81DE914}" type="presParOf" srcId="{B58BB76B-780F-4CC8-A8F3-DF003EEC0908}" destId="{F41F9668-B87A-4AED-8375-0AA9037E4142}" srcOrd="0" destOrd="0" presId="urn:microsoft.com/office/officeart/2018/2/layout/IconVerticalSolidList"/>
    <dgm:cxn modelId="{DCEAFAB5-8AF1-4428-9941-2AFDDF6F7EE0}" type="presParOf" srcId="{B58BB76B-780F-4CC8-A8F3-DF003EEC0908}" destId="{AD2AD755-6A1D-4CF1-8128-829225A9C6D3}" srcOrd="1" destOrd="0" presId="urn:microsoft.com/office/officeart/2018/2/layout/IconVerticalSolidList"/>
    <dgm:cxn modelId="{A895F868-61B7-41A9-86A5-26A2B63CA899}" type="presParOf" srcId="{B58BB76B-780F-4CC8-A8F3-DF003EEC0908}" destId="{AABB8BAD-7329-4678-A937-BFF7B3252B62}" srcOrd="2" destOrd="0" presId="urn:microsoft.com/office/officeart/2018/2/layout/IconVerticalSolidList"/>
    <dgm:cxn modelId="{50FCAFA2-BDD8-4E7F-92A5-252772C5EF85}" type="presParOf" srcId="{B58BB76B-780F-4CC8-A8F3-DF003EEC0908}" destId="{68C13D46-9EB5-4BA0-8F44-4F6980DFEA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298E3C0-25EA-4192-93E2-7BD45C0D0A6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C492E3F-50BA-4058-8C4B-227B3510C909}">
      <dgm:prSet/>
      <dgm:spPr/>
      <dgm:t>
        <a:bodyPr/>
        <a:lstStyle/>
        <a:p>
          <a:r>
            <a:rPr lang="en-US"/>
            <a:t>Trójkąt: sprawca – ofiara – świadek</a:t>
          </a:r>
        </a:p>
      </dgm:t>
    </dgm:pt>
    <dgm:pt modelId="{41D17469-E334-4D17-855C-94B9303858E0}" type="parTrans" cxnId="{89FCA955-32AD-44FD-892E-C8388EA45F19}">
      <dgm:prSet/>
      <dgm:spPr/>
      <dgm:t>
        <a:bodyPr/>
        <a:lstStyle/>
        <a:p>
          <a:endParaRPr lang="en-US"/>
        </a:p>
      </dgm:t>
    </dgm:pt>
    <dgm:pt modelId="{26EE9AE0-E273-404A-816A-E14E9064DB5C}" type="sibTrans" cxnId="{89FCA955-32AD-44FD-892E-C8388EA45F19}">
      <dgm:prSet/>
      <dgm:spPr/>
      <dgm:t>
        <a:bodyPr/>
        <a:lstStyle/>
        <a:p>
          <a:endParaRPr lang="en-US"/>
        </a:p>
      </dgm:t>
    </dgm:pt>
    <dgm:pt modelId="{4C8859E1-83E6-4C77-9C48-F823B6C1A7DB}">
      <dgm:prSet/>
      <dgm:spPr/>
      <dgm:t>
        <a:bodyPr/>
        <a:lstStyle/>
        <a:p>
          <a:r>
            <a:rPr lang="en-US"/>
            <a:t>Motywacje sprawcy</a:t>
          </a:r>
        </a:p>
      </dgm:t>
    </dgm:pt>
    <dgm:pt modelId="{A18EB4E3-33DB-497C-B2BA-E39879A380D3}" type="parTrans" cxnId="{F9814895-2983-4F3A-A6EE-D7BE7604EC04}">
      <dgm:prSet/>
      <dgm:spPr/>
      <dgm:t>
        <a:bodyPr/>
        <a:lstStyle/>
        <a:p>
          <a:endParaRPr lang="en-US"/>
        </a:p>
      </dgm:t>
    </dgm:pt>
    <dgm:pt modelId="{14C5F0CD-62ED-4459-A676-B52292BFA5BE}" type="sibTrans" cxnId="{F9814895-2983-4F3A-A6EE-D7BE7604EC04}">
      <dgm:prSet/>
      <dgm:spPr/>
      <dgm:t>
        <a:bodyPr/>
        <a:lstStyle/>
        <a:p>
          <a:endParaRPr lang="en-US"/>
        </a:p>
      </dgm:t>
    </dgm:pt>
    <dgm:pt modelId="{12BD7B03-7635-481B-9DBC-6B0E98E7C404}">
      <dgm:prSet/>
      <dgm:spPr/>
      <dgm:t>
        <a:bodyPr/>
        <a:lstStyle/>
        <a:p>
          <a:r>
            <a:rPr lang="en-US"/>
            <a:t>Skutki psychologiczne</a:t>
          </a:r>
        </a:p>
      </dgm:t>
    </dgm:pt>
    <dgm:pt modelId="{44E1501F-FC3A-4324-8150-B3572239F544}" type="parTrans" cxnId="{AAD0C712-1E9F-4503-AAAC-FEBDD4E09A78}">
      <dgm:prSet/>
      <dgm:spPr/>
      <dgm:t>
        <a:bodyPr/>
        <a:lstStyle/>
        <a:p>
          <a:endParaRPr lang="en-US"/>
        </a:p>
      </dgm:t>
    </dgm:pt>
    <dgm:pt modelId="{C414ED5E-E645-482F-9B50-3A9A717781AC}" type="sibTrans" cxnId="{AAD0C712-1E9F-4503-AAAC-FEBDD4E09A78}">
      <dgm:prSet/>
      <dgm:spPr/>
      <dgm:t>
        <a:bodyPr/>
        <a:lstStyle/>
        <a:p>
          <a:endParaRPr lang="en-US"/>
        </a:p>
      </dgm:t>
    </dgm:pt>
    <dgm:pt modelId="{A9E3CA32-142A-47F2-B832-D042BCF41276}">
      <dgm:prSet/>
      <dgm:spPr/>
      <dgm:t>
        <a:bodyPr/>
        <a:lstStyle/>
        <a:p>
          <a:r>
            <a:rPr lang="en-US"/>
            <a:t>Milcząca zgoda grupy</a:t>
          </a:r>
        </a:p>
      </dgm:t>
    </dgm:pt>
    <dgm:pt modelId="{12C0212D-DEA6-4EFF-8B1B-6171A05D0E6A}" type="parTrans" cxnId="{6775B46A-3858-4F8A-9C13-3A8FC9D5502A}">
      <dgm:prSet/>
      <dgm:spPr/>
      <dgm:t>
        <a:bodyPr/>
        <a:lstStyle/>
        <a:p>
          <a:endParaRPr lang="en-US"/>
        </a:p>
      </dgm:t>
    </dgm:pt>
    <dgm:pt modelId="{5B6A954A-F1F9-4F7E-885B-EFFD40927564}" type="sibTrans" cxnId="{6775B46A-3858-4F8A-9C13-3A8FC9D5502A}">
      <dgm:prSet/>
      <dgm:spPr/>
      <dgm:t>
        <a:bodyPr/>
        <a:lstStyle/>
        <a:p>
          <a:endParaRPr lang="en-US"/>
        </a:p>
      </dgm:t>
    </dgm:pt>
    <dgm:pt modelId="{0C826E7B-9B7C-4360-8445-482950DE11D6}" type="pres">
      <dgm:prSet presAssocID="{3298E3C0-25EA-4192-93E2-7BD45C0D0A6E}" presName="linear" presStyleCnt="0">
        <dgm:presLayoutVars>
          <dgm:animLvl val="lvl"/>
          <dgm:resizeHandles val="exact"/>
        </dgm:presLayoutVars>
      </dgm:prSet>
      <dgm:spPr/>
    </dgm:pt>
    <dgm:pt modelId="{EE3312AB-9850-40B5-AD5A-1E57C85E22DA}" type="pres">
      <dgm:prSet presAssocID="{CC492E3F-50BA-4058-8C4B-227B3510C90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DD03C8F-6643-4F80-AE22-DC4423922B35}" type="pres">
      <dgm:prSet presAssocID="{26EE9AE0-E273-404A-816A-E14E9064DB5C}" presName="spacer" presStyleCnt="0"/>
      <dgm:spPr/>
    </dgm:pt>
    <dgm:pt modelId="{2369B1E3-B507-4110-B182-6296390502E0}" type="pres">
      <dgm:prSet presAssocID="{4C8859E1-83E6-4C77-9C48-F823B6C1A7D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5D0EBD8-E5C1-4CD4-8C66-EAD27B973560}" type="pres">
      <dgm:prSet presAssocID="{14C5F0CD-62ED-4459-A676-B52292BFA5BE}" presName="spacer" presStyleCnt="0"/>
      <dgm:spPr/>
    </dgm:pt>
    <dgm:pt modelId="{6BA4C298-3D5F-4F63-988F-0DCF69DA58ED}" type="pres">
      <dgm:prSet presAssocID="{12BD7B03-7635-481B-9DBC-6B0E98E7C40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5B56119-C53F-431C-88D3-F1D56DEF7E38}" type="pres">
      <dgm:prSet presAssocID="{C414ED5E-E645-482F-9B50-3A9A717781AC}" presName="spacer" presStyleCnt="0"/>
      <dgm:spPr/>
    </dgm:pt>
    <dgm:pt modelId="{95656784-15C8-484C-9D08-2440DC91AB35}" type="pres">
      <dgm:prSet presAssocID="{A9E3CA32-142A-47F2-B832-D042BCF4127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83E3307-D32B-4CCF-ADE1-46D68770B959}" type="presOf" srcId="{3298E3C0-25EA-4192-93E2-7BD45C0D0A6E}" destId="{0C826E7B-9B7C-4360-8445-482950DE11D6}" srcOrd="0" destOrd="0" presId="urn:microsoft.com/office/officeart/2005/8/layout/vList2"/>
    <dgm:cxn modelId="{AAD0C712-1E9F-4503-AAAC-FEBDD4E09A78}" srcId="{3298E3C0-25EA-4192-93E2-7BD45C0D0A6E}" destId="{12BD7B03-7635-481B-9DBC-6B0E98E7C404}" srcOrd="2" destOrd="0" parTransId="{44E1501F-FC3A-4324-8150-B3572239F544}" sibTransId="{C414ED5E-E645-482F-9B50-3A9A717781AC}"/>
    <dgm:cxn modelId="{242B9838-6AC4-4393-91E0-935DA3DD3DD4}" type="presOf" srcId="{4C8859E1-83E6-4C77-9C48-F823B6C1A7DB}" destId="{2369B1E3-B507-4110-B182-6296390502E0}" srcOrd="0" destOrd="0" presId="urn:microsoft.com/office/officeart/2005/8/layout/vList2"/>
    <dgm:cxn modelId="{6775B46A-3858-4F8A-9C13-3A8FC9D5502A}" srcId="{3298E3C0-25EA-4192-93E2-7BD45C0D0A6E}" destId="{A9E3CA32-142A-47F2-B832-D042BCF41276}" srcOrd="3" destOrd="0" parTransId="{12C0212D-DEA6-4EFF-8B1B-6171A05D0E6A}" sibTransId="{5B6A954A-F1F9-4F7E-885B-EFFD40927564}"/>
    <dgm:cxn modelId="{89FCA955-32AD-44FD-892E-C8388EA45F19}" srcId="{3298E3C0-25EA-4192-93E2-7BD45C0D0A6E}" destId="{CC492E3F-50BA-4058-8C4B-227B3510C909}" srcOrd="0" destOrd="0" parTransId="{41D17469-E334-4D17-855C-94B9303858E0}" sibTransId="{26EE9AE0-E273-404A-816A-E14E9064DB5C}"/>
    <dgm:cxn modelId="{47F1FC76-FA06-42F6-A653-C94AB921FF58}" type="presOf" srcId="{12BD7B03-7635-481B-9DBC-6B0E98E7C404}" destId="{6BA4C298-3D5F-4F63-988F-0DCF69DA58ED}" srcOrd="0" destOrd="0" presId="urn:microsoft.com/office/officeart/2005/8/layout/vList2"/>
    <dgm:cxn modelId="{F9814895-2983-4F3A-A6EE-D7BE7604EC04}" srcId="{3298E3C0-25EA-4192-93E2-7BD45C0D0A6E}" destId="{4C8859E1-83E6-4C77-9C48-F823B6C1A7DB}" srcOrd="1" destOrd="0" parTransId="{A18EB4E3-33DB-497C-B2BA-E39879A380D3}" sibTransId="{14C5F0CD-62ED-4459-A676-B52292BFA5BE}"/>
    <dgm:cxn modelId="{03C8D0D7-67DE-491D-926B-6B7E14FD7A76}" type="presOf" srcId="{A9E3CA32-142A-47F2-B832-D042BCF41276}" destId="{95656784-15C8-484C-9D08-2440DC91AB35}" srcOrd="0" destOrd="0" presId="urn:microsoft.com/office/officeart/2005/8/layout/vList2"/>
    <dgm:cxn modelId="{8C43B0FF-3EB8-44FB-98D4-83BA61A1AD3D}" type="presOf" srcId="{CC492E3F-50BA-4058-8C4B-227B3510C909}" destId="{EE3312AB-9850-40B5-AD5A-1E57C85E22DA}" srcOrd="0" destOrd="0" presId="urn:microsoft.com/office/officeart/2005/8/layout/vList2"/>
    <dgm:cxn modelId="{BAD0EC3D-59C1-489C-BD2B-C9A5AA32F111}" type="presParOf" srcId="{0C826E7B-9B7C-4360-8445-482950DE11D6}" destId="{EE3312AB-9850-40B5-AD5A-1E57C85E22DA}" srcOrd="0" destOrd="0" presId="urn:microsoft.com/office/officeart/2005/8/layout/vList2"/>
    <dgm:cxn modelId="{DB851EE7-2CF4-4566-A4CC-3DBBC21BBEC1}" type="presParOf" srcId="{0C826E7B-9B7C-4360-8445-482950DE11D6}" destId="{4DD03C8F-6643-4F80-AE22-DC4423922B35}" srcOrd="1" destOrd="0" presId="urn:microsoft.com/office/officeart/2005/8/layout/vList2"/>
    <dgm:cxn modelId="{9BA3103D-9FF2-4EC5-BF2F-50235D084219}" type="presParOf" srcId="{0C826E7B-9B7C-4360-8445-482950DE11D6}" destId="{2369B1E3-B507-4110-B182-6296390502E0}" srcOrd="2" destOrd="0" presId="urn:microsoft.com/office/officeart/2005/8/layout/vList2"/>
    <dgm:cxn modelId="{73D26140-0CA4-46FC-A93B-BCE7FB4B7720}" type="presParOf" srcId="{0C826E7B-9B7C-4360-8445-482950DE11D6}" destId="{F5D0EBD8-E5C1-4CD4-8C66-EAD27B973560}" srcOrd="3" destOrd="0" presId="urn:microsoft.com/office/officeart/2005/8/layout/vList2"/>
    <dgm:cxn modelId="{C408CD9B-159D-4700-9491-E7E50DA82BA0}" type="presParOf" srcId="{0C826E7B-9B7C-4360-8445-482950DE11D6}" destId="{6BA4C298-3D5F-4F63-988F-0DCF69DA58ED}" srcOrd="4" destOrd="0" presId="urn:microsoft.com/office/officeart/2005/8/layout/vList2"/>
    <dgm:cxn modelId="{3F9B9BC0-B4B6-4F75-A9DB-6D6E90E982AC}" type="presParOf" srcId="{0C826E7B-9B7C-4360-8445-482950DE11D6}" destId="{25B56119-C53F-431C-88D3-F1D56DEF7E38}" srcOrd="5" destOrd="0" presId="urn:microsoft.com/office/officeart/2005/8/layout/vList2"/>
    <dgm:cxn modelId="{67D08B71-5270-4DC6-B33D-C95983330A34}" type="presParOf" srcId="{0C826E7B-9B7C-4360-8445-482950DE11D6}" destId="{95656784-15C8-484C-9D08-2440DC91AB3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D430CD7-C8A6-4575-844A-D3CBCC6604A7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1111557-2705-437F-8E3F-9421E0385552}">
      <dgm:prSet/>
      <dgm:spPr/>
      <dgm:t>
        <a:bodyPr/>
        <a:lstStyle/>
        <a:p>
          <a:r>
            <a:rPr lang="en-US"/>
            <a:t>nie minimalizować: „to nic takiego”</a:t>
          </a:r>
        </a:p>
      </dgm:t>
    </dgm:pt>
    <dgm:pt modelId="{848178B3-3730-43B5-A08A-F1C6B603DD47}" type="parTrans" cxnId="{889CF98E-AB66-4AE8-A5D0-47844A1FC5F2}">
      <dgm:prSet/>
      <dgm:spPr/>
      <dgm:t>
        <a:bodyPr/>
        <a:lstStyle/>
        <a:p>
          <a:endParaRPr lang="en-US"/>
        </a:p>
      </dgm:t>
    </dgm:pt>
    <dgm:pt modelId="{B8D3D958-BEC0-4F81-89CD-A6D1A2BC88F6}" type="sibTrans" cxnId="{889CF98E-AB66-4AE8-A5D0-47844A1FC5F2}">
      <dgm:prSet/>
      <dgm:spPr/>
      <dgm:t>
        <a:bodyPr/>
        <a:lstStyle/>
        <a:p>
          <a:endParaRPr lang="en-US"/>
        </a:p>
      </dgm:t>
    </dgm:pt>
    <dgm:pt modelId="{C3BDE42D-E8FF-4C38-BD25-9EB8B7A2BA5F}">
      <dgm:prSet/>
      <dgm:spPr/>
      <dgm:t>
        <a:bodyPr/>
        <a:lstStyle/>
        <a:p>
          <a:r>
            <a:rPr lang="en-US"/>
            <a:t>nie przejmować kontroli: natychmiastowe interwencje bez zgody dziecka</a:t>
          </a:r>
        </a:p>
      </dgm:t>
    </dgm:pt>
    <dgm:pt modelId="{5DFF7C36-0BAF-4ABF-872B-908003D8B5B1}" type="parTrans" cxnId="{C446CCAF-2B07-4A01-A041-D98E89393C74}">
      <dgm:prSet/>
      <dgm:spPr/>
      <dgm:t>
        <a:bodyPr/>
        <a:lstStyle/>
        <a:p>
          <a:endParaRPr lang="en-US"/>
        </a:p>
      </dgm:t>
    </dgm:pt>
    <dgm:pt modelId="{5E89709F-F6E0-45F0-AB5E-C19748ECD5A1}" type="sibTrans" cxnId="{C446CCAF-2B07-4A01-A041-D98E89393C74}">
      <dgm:prSet/>
      <dgm:spPr/>
      <dgm:t>
        <a:bodyPr/>
        <a:lstStyle/>
        <a:p>
          <a:endParaRPr lang="en-US"/>
        </a:p>
      </dgm:t>
    </dgm:pt>
    <dgm:pt modelId="{E654B6C0-4C83-4CA0-A44A-FE84191B4135}">
      <dgm:prSet/>
      <dgm:spPr/>
      <dgm:t>
        <a:bodyPr/>
        <a:lstStyle/>
        <a:p>
          <a:r>
            <a:rPr lang="en-US"/>
            <a:t>nie przerzucać odpowiedzialności na ofiarę: „musisz być twardszy”</a:t>
          </a:r>
        </a:p>
      </dgm:t>
    </dgm:pt>
    <dgm:pt modelId="{3862149C-BE18-418C-B7AB-7D40EC4D4DAF}" type="parTrans" cxnId="{E8D2FC8F-E4C5-4996-BF38-28234B82840C}">
      <dgm:prSet/>
      <dgm:spPr/>
      <dgm:t>
        <a:bodyPr/>
        <a:lstStyle/>
        <a:p>
          <a:endParaRPr lang="en-US"/>
        </a:p>
      </dgm:t>
    </dgm:pt>
    <dgm:pt modelId="{281ADD0F-5237-43A2-9288-C3E12AB33705}" type="sibTrans" cxnId="{E8D2FC8F-E4C5-4996-BF38-28234B82840C}">
      <dgm:prSet/>
      <dgm:spPr/>
      <dgm:t>
        <a:bodyPr/>
        <a:lstStyle/>
        <a:p>
          <a:endParaRPr lang="en-US"/>
        </a:p>
      </dgm:t>
    </dgm:pt>
    <dgm:pt modelId="{B69BCFB4-9AF7-4A79-AB8A-F1C61EC96294}" type="pres">
      <dgm:prSet presAssocID="{0D430CD7-C8A6-4575-844A-D3CBCC6604A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B18A91F-CDC7-428E-9DB2-36F4CFEC1BE6}" type="pres">
      <dgm:prSet presAssocID="{41111557-2705-437F-8E3F-9421E0385552}" presName="hierRoot1" presStyleCnt="0"/>
      <dgm:spPr/>
    </dgm:pt>
    <dgm:pt modelId="{62E0A810-DF70-4376-B39C-18761DE509E7}" type="pres">
      <dgm:prSet presAssocID="{41111557-2705-437F-8E3F-9421E0385552}" presName="composite" presStyleCnt="0"/>
      <dgm:spPr/>
    </dgm:pt>
    <dgm:pt modelId="{C2118A6B-4100-4FFB-810E-ED25C595146A}" type="pres">
      <dgm:prSet presAssocID="{41111557-2705-437F-8E3F-9421E0385552}" presName="background" presStyleLbl="node0" presStyleIdx="0" presStyleCnt="3"/>
      <dgm:spPr/>
    </dgm:pt>
    <dgm:pt modelId="{3B4B100C-AC64-4A1E-A21D-7C3E5FC08349}" type="pres">
      <dgm:prSet presAssocID="{41111557-2705-437F-8E3F-9421E0385552}" presName="text" presStyleLbl="fgAcc0" presStyleIdx="0" presStyleCnt="3">
        <dgm:presLayoutVars>
          <dgm:chPref val="3"/>
        </dgm:presLayoutVars>
      </dgm:prSet>
      <dgm:spPr/>
    </dgm:pt>
    <dgm:pt modelId="{397B4C7C-1619-49C8-97C2-787B30629378}" type="pres">
      <dgm:prSet presAssocID="{41111557-2705-437F-8E3F-9421E0385552}" presName="hierChild2" presStyleCnt="0"/>
      <dgm:spPr/>
    </dgm:pt>
    <dgm:pt modelId="{2C020AC4-A8A5-4213-89B4-246CE82D6D0E}" type="pres">
      <dgm:prSet presAssocID="{C3BDE42D-E8FF-4C38-BD25-9EB8B7A2BA5F}" presName="hierRoot1" presStyleCnt="0"/>
      <dgm:spPr/>
    </dgm:pt>
    <dgm:pt modelId="{2351DD95-0210-4E6B-93CB-89A35F94CFE8}" type="pres">
      <dgm:prSet presAssocID="{C3BDE42D-E8FF-4C38-BD25-9EB8B7A2BA5F}" presName="composite" presStyleCnt="0"/>
      <dgm:spPr/>
    </dgm:pt>
    <dgm:pt modelId="{723B78C4-6973-4197-8ED4-147C7100F63B}" type="pres">
      <dgm:prSet presAssocID="{C3BDE42D-E8FF-4C38-BD25-9EB8B7A2BA5F}" presName="background" presStyleLbl="node0" presStyleIdx="1" presStyleCnt="3"/>
      <dgm:spPr/>
    </dgm:pt>
    <dgm:pt modelId="{D4A58CA9-73EB-45C4-9D56-9A2D95D183BE}" type="pres">
      <dgm:prSet presAssocID="{C3BDE42D-E8FF-4C38-BD25-9EB8B7A2BA5F}" presName="text" presStyleLbl="fgAcc0" presStyleIdx="1" presStyleCnt="3">
        <dgm:presLayoutVars>
          <dgm:chPref val="3"/>
        </dgm:presLayoutVars>
      </dgm:prSet>
      <dgm:spPr/>
    </dgm:pt>
    <dgm:pt modelId="{16BA2B68-62F7-4CE9-ABBE-2B911761B902}" type="pres">
      <dgm:prSet presAssocID="{C3BDE42D-E8FF-4C38-BD25-9EB8B7A2BA5F}" presName="hierChild2" presStyleCnt="0"/>
      <dgm:spPr/>
    </dgm:pt>
    <dgm:pt modelId="{62C79110-673A-436C-94CE-C3C6274083A0}" type="pres">
      <dgm:prSet presAssocID="{E654B6C0-4C83-4CA0-A44A-FE84191B4135}" presName="hierRoot1" presStyleCnt="0"/>
      <dgm:spPr/>
    </dgm:pt>
    <dgm:pt modelId="{30954DDE-43DA-4CF0-9F2E-C54DBC41D73C}" type="pres">
      <dgm:prSet presAssocID="{E654B6C0-4C83-4CA0-A44A-FE84191B4135}" presName="composite" presStyleCnt="0"/>
      <dgm:spPr/>
    </dgm:pt>
    <dgm:pt modelId="{EB820B99-889F-4A89-9177-AE4D41C7E39B}" type="pres">
      <dgm:prSet presAssocID="{E654B6C0-4C83-4CA0-A44A-FE84191B4135}" presName="background" presStyleLbl="node0" presStyleIdx="2" presStyleCnt="3"/>
      <dgm:spPr/>
    </dgm:pt>
    <dgm:pt modelId="{A824B17A-D924-409B-85FA-8A2872FDABC7}" type="pres">
      <dgm:prSet presAssocID="{E654B6C0-4C83-4CA0-A44A-FE84191B4135}" presName="text" presStyleLbl="fgAcc0" presStyleIdx="2" presStyleCnt="3">
        <dgm:presLayoutVars>
          <dgm:chPref val="3"/>
        </dgm:presLayoutVars>
      </dgm:prSet>
      <dgm:spPr/>
    </dgm:pt>
    <dgm:pt modelId="{975EEE7C-FAD7-4B65-ACD3-CB55EB2C6B58}" type="pres">
      <dgm:prSet presAssocID="{E654B6C0-4C83-4CA0-A44A-FE84191B4135}" presName="hierChild2" presStyleCnt="0"/>
      <dgm:spPr/>
    </dgm:pt>
  </dgm:ptLst>
  <dgm:cxnLst>
    <dgm:cxn modelId="{0EF37902-CC13-4B33-BA10-4FA8D6E5415F}" type="presOf" srcId="{0D430CD7-C8A6-4575-844A-D3CBCC6604A7}" destId="{B69BCFB4-9AF7-4A79-AB8A-F1C61EC96294}" srcOrd="0" destOrd="0" presId="urn:microsoft.com/office/officeart/2005/8/layout/hierarchy1"/>
    <dgm:cxn modelId="{9D286638-741E-4DC9-A08B-22D7163E831F}" type="presOf" srcId="{C3BDE42D-E8FF-4C38-BD25-9EB8B7A2BA5F}" destId="{D4A58CA9-73EB-45C4-9D56-9A2D95D183BE}" srcOrd="0" destOrd="0" presId="urn:microsoft.com/office/officeart/2005/8/layout/hierarchy1"/>
    <dgm:cxn modelId="{A4FF9E68-9FD3-4F5E-B5CA-0D8427544426}" type="presOf" srcId="{41111557-2705-437F-8E3F-9421E0385552}" destId="{3B4B100C-AC64-4A1E-A21D-7C3E5FC08349}" srcOrd="0" destOrd="0" presId="urn:microsoft.com/office/officeart/2005/8/layout/hierarchy1"/>
    <dgm:cxn modelId="{5EFC7485-ED41-4F45-ABAC-44FC37649F8D}" type="presOf" srcId="{E654B6C0-4C83-4CA0-A44A-FE84191B4135}" destId="{A824B17A-D924-409B-85FA-8A2872FDABC7}" srcOrd="0" destOrd="0" presId="urn:microsoft.com/office/officeart/2005/8/layout/hierarchy1"/>
    <dgm:cxn modelId="{889CF98E-AB66-4AE8-A5D0-47844A1FC5F2}" srcId="{0D430CD7-C8A6-4575-844A-D3CBCC6604A7}" destId="{41111557-2705-437F-8E3F-9421E0385552}" srcOrd="0" destOrd="0" parTransId="{848178B3-3730-43B5-A08A-F1C6B603DD47}" sibTransId="{B8D3D958-BEC0-4F81-89CD-A6D1A2BC88F6}"/>
    <dgm:cxn modelId="{E8D2FC8F-E4C5-4996-BF38-28234B82840C}" srcId="{0D430CD7-C8A6-4575-844A-D3CBCC6604A7}" destId="{E654B6C0-4C83-4CA0-A44A-FE84191B4135}" srcOrd="2" destOrd="0" parTransId="{3862149C-BE18-418C-B7AB-7D40EC4D4DAF}" sibTransId="{281ADD0F-5237-43A2-9288-C3E12AB33705}"/>
    <dgm:cxn modelId="{C446CCAF-2B07-4A01-A041-D98E89393C74}" srcId="{0D430CD7-C8A6-4575-844A-D3CBCC6604A7}" destId="{C3BDE42D-E8FF-4C38-BD25-9EB8B7A2BA5F}" srcOrd="1" destOrd="0" parTransId="{5DFF7C36-0BAF-4ABF-872B-908003D8B5B1}" sibTransId="{5E89709F-F6E0-45F0-AB5E-C19748ECD5A1}"/>
    <dgm:cxn modelId="{66510924-1C06-4031-BD69-5C9F354F4749}" type="presParOf" srcId="{B69BCFB4-9AF7-4A79-AB8A-F1C61EC96294}" destId="{8B18A91F-CDC7-428E-9DB2-36F4CFEC1BE6}" srcOrd="0" destOrd="0" presId="urn:microsoft.com/office/officeart/2005/8/layout/hierarchy1"/>
    <dgm:cxn modelId="{DAAA8C59-152D-4183-8437-22CF923A3447}" type="presParOf" srcId="{8B18A91F-CDC7-428E-9DB2-36F4CFEC1BE6}" destId="{62E0A810-DF70-4376-B39C-18761DE509E7}" srcOrd="0" destOrd="0" presId="urn:microsoft.com/office/officeart/2005/8/layout/hierarchy1"/>
    <dgm:cxn modelId="{BABA977A-7EE2-4A73-A5C2-5AF118AF48AA}" type="presParOf" srcId="{62E0A810-DF70-4376-B39C-18761DE509E7}" destId="{C2118A6B-4100-4FFB-810E-ED25C595146A}" srcOrd="0" destOrd="0" presId="urn:microsoft.com/office/officeart/2005/8/layout/hierarchy1"/>
    <dgm:cxn modelId="{7E9B4361-CAEA-49D8-8E66-E5E2ABF71CA5}" type="presParOf" srcId="{62E0A810-DF70-4376-B39C-18761DE509E7}" destId="{3B4B100C-AC64-4A1E-A21D-7C3E5FC08349}" srcOrd="1" destOrd="0" presId="urn:microsoft.com/office/officeart/2005/8/layout/hierarchy1"/>
    <dgm:cxn modelId="{0A000E8A-4B27-4776-87D0-197127294C14}" type="presParOf" srcId="{8B18A91F-CDC7-428E-9DB2-36F4CFEC1BE6}" destId="{397B4C7C-1619-49C8-97C2-787B30629378}" srcOrd="1" destOrd="0" presId="urn:microsoft.com/office/officeart/2005/8/layout/hierarchy1"/>
    <dgm:cxn modelId="{CEBFCE17-FFA5-4DA6-BA67-5901F2CF5B1E}" type="presParOf" srcId="{B69BCFB4-9AF7-4A79-AB8A-F1C61EC96294}" destId="{2C020AC4-A8A5-4213-89B4-246CE82D6D0E}" srcOrd="1" destOrd="0" presId="urn:microsoft.com/office/officeart/2005/8/layout/hierarchy1"/>
    <dgm:cxn modelId="{681C6D53-58BC-4AFE-8268-864A3A9CA99F}" type="presParOf" srcId="{2C020AC4-A8A5-4213-89B4-246CE82D6D0E}" destId="{2351DD95-0210-4E6B-93CB-89A35F94CFE8}" srcOrd="0" destOrd="0" presId="urn:microsoft.com/office/officeart/2005/8/layout/hierarchy1"/>
    <dgm:cxn modelId="{72C36747-C631-496E-85E6-40306284C0CE}" type="presParOf" srcId="{2351DD95-0210-4E6B-93CB-89A35F94CFE8}" destId="{723B78C4-6973-4197-8ED4-147C7100F63B}" srcOrd="0" destOrd="0" presId="urn:microsoft.com/office/officeart/2005/8/layout/hierarchy1"/>
    <dgm:cxn modelId="{002A8CC5-A26B-4248-822D-198E9EF05DF5}" type="presParOf" srcId="{2351DD95-0210-4E6B-93CB-89A35F94CFE8}" destId="{D4A58CA9-73EB-45C4-9D56-9A2D95D183BE}" srcOrd="1" destOrd="0" presId="urn:microsoft.com/office/officeart/2005/8/layout/hierarchy1"/>
    <dgm:cxn modelId="{1DCBEF3B-8A42-4BB2-81E2-ECFF99D0620A}" type="presParOf" srcId="{2C020AC4-A8A5-4213-89B4-246CE82D6D0E}" destId="{16BA2B68-62F7-4CE9-ABBE-2B911761B902}" srcOrd="1" destOrd="0" presId="urn:microsoft.com/office/officeart/2005/8/layout/hierarchy1"/>
    <dgm:cxn modelId="{DBD4DC4A-7143-4305-8904-00207CFF87CC}" type="presParOf" srcId="{B69BCFB4-9AF7-4A79-AB8A-F1C61EC96294}" destId="{62C79110-673A-436C-94CE-C3C6274083A0}" srcOrd="2" destOrd="0" presId="urn:microsoft.com/office/officeart/2005/8/layout/hierarchy1"/>
    <dgm:cxn modelId="{C69C1A69-A991-43BC-B304-633049941403}" type="presParOf" srcId="{62C79110-673A-436C-94CE-C3C6274083A0}" destId="{30954DDE-43DA-4CF0-9F2E-C54DBC41D73C}" srcOrd="0" destOrd="0" presId="urn:microsoft.com/office/officeart/2005/8/layout/hierarchy1"/>
    <dgm:cxn modelId="{52475306-E5E5-4A11-9205-93BE1C74C177}" type="presParOf" srcId="{30954DDE-43DA-4CF0-9F2E-C54DBC41D73C}" destId="{EB820B99-889F-4A89-9177-AE4D41C7E39B}" srcOrd="0" destOrd="0" presId="urn:microsoft.com/office/officeart/2005/8/layout/hierarchy1"/>
    <dgm:cxn modelId="{45AD6C0E-65D2-4E75-966B-95BEB8E77D82}" type="presParOf" srcId="{30954DDE-43DA-4CF0-9F2E-C54DBC41D73C}" destId="{A824B17A-D924-409B-85FA-8A2872FDABC7}" srcOrd="1" destOrd="0" presId="urn:microsoft.com/office/officeart/2005/8/layout/hierarchy1"/>
    <dgm:cxn modelId="{42E8B791-39DE-468E-8C52-23CCA775C914}" type="presParOf" srcId="{62C79110-673A-436C-94CE-C3C6274083A0}" destId="{975EEE7C-FAD7-4B65-ACD3-CB55EB2C6B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46D5D9D-04B8-4871-8678-C4CF4C88994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D1ED721-7D1C-473C-82CF-686CDE85D94F}">
      <dgm:prSet/>
      <dgm:spPr/>
      <dgm:t>
        <a:bodyPr/>
        <a:lstStyle/>
        <a:p>
          <a:r>
            <a:rPr lang="en-US"/>
            <a:t>Agresja jako sposób regulacji emocji</a:t>
          </a:r>
        </a:p>
      </dgm:t>
    </dgm:pt>
    <dgm:pt modelId="{8D241D3F-C849-4D90-92B5-222AD0E32D7E}" type="parTrans" cxnId="{E1667D25-C4C0-49F7-87E2-FF16C658EB81}">
      <dgm:prSet/>
      <dgm:spPr/>
      <dgm:t>
        <a:bodyPr/>
        <a:lstStyle/>
        <a:p>
          <a:endParaRPr lang="en-US"/>
        </a:p>
      </dgm:t>
    </dgm:pt>
    <dgm:pt modelId="{7EC58FC3-8A9C-4D0F-8641-602763E96615}" type="sibTrans" cxnId="{E1667D25-C4C0-49F7-87E2-FF16C658EB81}">
      <dgm:prSet/>
      <dgm:spPr/>
      <dgm:t>
        <a:bodyPr/>
        <a:lstStyle/>
        <a:p>
          <a:endParaRPr lang="en-US"/>
        </a:p>
      </dgm:t>
    </dgm:pt>
    <dgm:pt modelId="{306B7B13-6657-4639-A0F3-837B8ED63E37}">
      <dgm:prSet/>
      <dgm:spPr/>
      <dgm:t>
        <a:bodyPr/>
        <a:lstStyle/>
        <a:p>
          <a:r>
            <a:rPr lang="en-US"/>
            <a:t>Presja grupy, impulsu</a:t>
          </a:r>
        </a:p>
      </dgm:t>
    </dgm:pt>
    <dgm:pt modelId="{53D5AFC5-7866-43FD-BB32-8AE518667068}" type="parTrans" cxnId="{5A489F01-11D4-46A0-8F7B-870DDC8C9C9C}">
      <dgm:prSet/>
      <dgm:spPr/>
      <dgm:t>
        <a:bodyPr/>
        <a:lstStyle/>
        <a:p>
          <a:endParaRPr lang="en-US"/>
        </a:p>
      </dgm:t>
    </dgm:pt>
    <dgm:pt modelId="{E2C22899-B150-4820-AF51-5FFCD3397254}" type="sibTrans" cxnId="{5A489F01-11D4-46A0-8F7B-870DDC8C9C9C}">
      <dgm:prSet/>
      <dgm:spPr/>
      <dgm:t>
        <a:bodyPr/>
        <a:lstStyle/>
        <a:p>
          <a:endParaRPr lang="en-US"/>
        </a:p>
      </dgm:t>
    </dgm:pt>
    <dgm:pt modelId="{B6196970-6BD7-41DF-839B-EAAE3AFFDE92}">
      <dgm:prSet/>
      <dgm:spPr/>
      <dgm:t>
        <a:bodyPr/>
        <a:lstStyle/>
        <a:p>
          <a:r>
            <a:rPr lang="en-US"/>
            <a:t>Modele zachowania</a:t>
          </a:r>
        </a:p>
      </dgm:t>
    </dgm:pt>
    <dgm:pt modelId="{E0571056-E17E-4CB8-84C5-A56F9E8B3E67}" type="parTrans" cxnId="{69E30F0A-8F5A-4827-90A0-7B8FB5AF91BF}">
      <dgm:prSet/>
      <dgm:spPr/>
      <dgm:t>
        <a:bodyPr/>
        <a:lstStyle/>
        <a:p>
          <a:endParaRPr lang="en-US"/>
        </a:p>
      </dgm:t>
    </dgm:pt>
    <dgm:pt modelId="{B808E335-1EFB-4BD2-9369-DB9D312D63A0}" type="sibTrans" cxnId="{69E30F0A-8F5A-4827-90A0-7B8FB5AF91BF}">
      <dgm:prSet/>
      <dgm:spPr/>
      <dgm:t>
        <a:bodyPr/>
        <a:lstStyle/>
        <a:p>
          <a:endParaRPr lang="en-US"/>
        </a:p>
      </dgm:t>
    </dgm:pt>
    <dgm:pt modelId="{A389CE04-D13E-4858-916B-707CF566FE42}">
      <dgm:prSet/>
      <dgm:spPr/>
      <dgm:t>
        <a:bodyPr/>
        <a:lstStyle/>
        <a:p>
          <a:r>
            <a:rPr lang="en-US"/>
            <a:t>Objaw niezaspokojonych potrzeb np. przynależnosci</a:t>
          </a:r>
        </a:p>
      </dgm:t>
    </dgm:pt>
    <dgm:pt modelId="{FB39888B-07E1-4072-AD4B-56E162FB784B}" type="parTrans" cxnId="{573D30CA-CDD1-45BD-948E-F58153E6DEAE}">
      <dgm:prSet/>
      <dgm:spPr/>
      <dgm:t>
        <a:bodyPr/>
        <a:lstStyle/>
        <a:p>
          <a:endParaRPr lang="en-US"/>
        </a:p>
      </dgm:t>
    </dgm:pt>
    <dgm:pt modelId="{EA0CB15E-4B65-4919-ADBF-A0700DB730B0}" type="sibTrans" cxnId="{573D30CA-CDD1-45BD-948E-F58153E6DEAE}">
      <dgm:prSet/>
      <dgm:spPr/>
      <dgm:t>
        <a:bodyPr/>
        <a:lstStyle/>
        <a:p>
          <a:endParaRPr lang="en-US"/>
        </a:p>
      </dgm:t>
    </dgm:pt>
    <dgm:pt modelId="{72A01A8A-9FE3-45C9-8629-86CB3E126BF0}">
      <dgm:prSet/>
      <dgm:spPr/>
      <dgm:t>
        <a:bodyPr/>
        <a:lstStyle/>
        <a:p>
          <a:r>
            <a:rPr lang="en-US"/>
            <a:t>Zwrócenie na siebie uwagi</a:t>
          </a:r>
        </a:p>
      </dgm:t>
    </dgm:pt>
    <dgm:pt modelId="{C214443B-3E19-4158-BFCD-117EF5A57A26}" type="parTrans" cxnId="{98CF0990-85F3-40B5-8F44-3E302FB9638C}">
      <dgm:prSet/>
      <dgm:spPr/>
      <dgm:t>
        <a:bodyPr/>
        <a:lstStyle/>
        <a:p>
          <a:endParaRPr lang="en-US"/>
        </a:p>
      </dgm:t>
    </dgm:pt>
    <dgm:pt modelId="{0A9DD4F6-90A4-468F-932C-F3BC9D762E2F}" type="sibTrans" cxnId="{98CF0990-85F3-40B5-8F44-3E302FB9638C}">
      <dgm:prSet/>
      <dgm:spPr/>
      <dgm:t>
        <a:bodyPr/>
        <a:lstStyle/>
        <a:p>
          <a:endParaRPr lang="en-US"/>
        </a:p>
      </dgm:t>
    </dgm:pt>
    <dgm:pt modelId="{D7F578BC-6603-4092-8AF6-1C762499582D}">
      <dgm:prSet/>
      <dgm:spPr/>
      <dgm:t>
        <a:bodyPr/>
        <a:lstStyle/>
        <a:p>
          <a:r>
            <a:rPr lang="en-US"/>
            <a:t>Podniesienie choć na chwile swojego poczucia własnej wartości</a:t>
          </a:r>
        </a:p>
      </dgm:t>
    </dgm:pt>
    <dgm:pt modelId="{1C40F908-F505-4BE8-B27D-EED9878A3BF5}" type="parTrans" cxnId="{44A37C1F-382D-49F5-AF31-E10F67DDC19C}">
      <dgm:prSet/>
      <dgm:spPr/>
      <dgm:t>
        <a:bodyPr/>
        <a:lstStyle/>
        <a:p>
          <a:endParaRPr lang="en-US"/>
        </a:p>
      </dgm:t>
    </dgm:pt>
    <dgm:pt modelId="{42E66A7C-CE60-4198-9A3A-393918296B83}" type="sibTrans" cxnId="{44A37C1F-382D-49F5-AF31-E10F67DDC19C}">
      <dgm:prSet/>
      <dgm:spPr/>
      <dgm:t>
        <a:bodyPr/>
        <a:lstStyle/>
        <a:p>
          <a:endParaRPr lang="en-US"/>
        </a:p>
      </dgm:t>
    </dgm:pt>
    <dgm:pt modelId="{0BE99074-6C78-4F83-8D99-663749B91973}" type="pres">
      <dgm:prSet presAssocID="{946D5D9D-04B8-4871-8678-C4CF4C889947}" presName="root" presStyleCnt="0">
        <dgm:presLayoutVars>
          <dgm:dir/>
          <dgm:resizeHandles val="exact"/>
        </dgm:presLayoutVars>
      </dgm:prSet>
      <dgm:spPr/>
    </dgm:pt>
    <dgm:pt modelId="{BF65E9C6-CCD7-4F91-B072-CE609B1054D2}" type="pres">
      <dgm:prSet presAssocID="{AD1ED721-7D1C-473C-82CF-686CDE85D94F}" presName="compNode" presStyleCnt="0"/>
      <dgm:spPr/>
    </dgm:pt>
    <dgm:pt modelId="{EE844464-00E9-4088-A7F6-4008E70051E3}" type="pres">
      <dgm:prSet presAssocID="{AD1ED721-7D1C-473C-82CF-686CDE85D94F}" presName="bgRect" presStyleLbl="bgShp" presStyleIdx="0" presStyleCnt="6"/>
      <dgm:spPr/>
    </dgm:pt>
    <dgm:pt modelId="{8B505F4C-BB86-4DA7-A840-4FBE58E7DC0E}" type="pres">
      <dgm:prSet presAssocID="{AD1ED721-7D1C-473C-82CF-686CDE85D94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ry Face with No Fill"/>
        </a:ext>
      </dgm:extLst>
    </dgm:pt>
    <dgm:pt modelId="{6AECBB59-5EDB-4BC4-A8F9-35C481A98EE3}" type="pres">
      <dgm:prSet presAssocID="{AD1ED721-7D1C-473C-82CF-686CDE85D94F}" presName="spaceRect" presStyleCnt="0"/>
      <dgm:spPr/>
    </dgm:pt>
    <dgm:pt modelId="{71819AA1-3456-4B74-8020-07810301379D}" type="pres">
      <dgm:prSet presAssocID="{AD1ED721-7D1C-473C-82CF-686CDE85D94F}" presName="parTx" presStyleLbl="revTx" presStyleIdx="0" presStyleCnt="6">
        <dgm:presLayoutVars>
          <dgm:chMax val="0"/>
          <dgm:chPref val="0"/>
        </dgm:presLayoutVars>
      </dgm:prSet>
      <dgm:spPr/>
    </dgm:pt>
    <dgm:pt modelId="{B1AD1971-6307-4BBD-8DE6-3F7CBD0EC343}" type="pres">
      <dgm:prSet presAssocID="{7EC58FC3-8A9C-4D0F-8641-602763E96615}" presName="sibTrans" presStyleCnt="0"/>
      <dgm:spPr/>
    </dgm:pt>
    <dgm:pt modelId="{2A387B1A-6FBE-454B-8108-1C1D47A3BF89}" type="pres">
      <dgm:prSet presAssocID="{306B7B13-6657-4639-A0F3-837B8ED63E37}" presName="compNode" presStyleCnt="0"/>
      <dgm:spPr/>
    </dgm:pt>
    <dgm:pt modelId="{BD383A79-0CEA-4D52-94F8-2BE66F26B4D6}" type="pres">
      <dgm:prSet presAssocID="{306B7B13-6657-4639-A0F3-837B8ED63E37}" presName="bgRect" presStyleLbl="bgShp" presStyleIdx="1" presStyleCnt="6"/>
      <dgm:spPr/>
    </dgm:pt>
    <dgm:pt modelId="{8BB4CE5C-CCE5-4A8D-98A0-E0D2F3A8C253}" type="pres">
      <dgm:prSet presAssocID="{306B7B13-6657-4639-A0F3-837B8ED63E3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żytkownicy"/>
        </a:ext>
      </dgm:extLst>
    </dgm:pt>
    <dgm:pt modelId="{BA1CF586-EF83-479E-86DB-8BDA26310D71}" type="pres">
      <dgm:prSet presAssocID="{306B7B13-6657-4639-A0F3-837B8ED63E37}" presName="spaceRect" presStyleCnt="0"/>
      <dgm:spPr/>
    </dgm:pt>
    <dgm:pt modelId="{30310E06-0E2A-4D4D-B055-BAE1FFE7692E}" type="pres">
      <dgm:prSet presAssocID="{306B7B13-6657-4639-A0F3-837B8ED63E37}" presName="parTx" presStyleLbl="revTx" presStyleIdx="1" presStyleCnt="6">
        <dgm:presLayoutVars>
          <dgm:chMax val="0"/>
          <dgm:chPref val="0"/>
        </dgm:presLayoutVars>
      </dgm:prSet>
      <dgm:spPr/>
    </dgm:pt>
    <dgm:pt modelId="{A564F00A-8766-4959-A9B1-005F761A6183}" type="pres">
      <dgm:prSet presAssocID="{E2C22899-B150-4820-AF51-5FFCD3397254}" presName="sibTrans" presStyleCnt="0"/>
      <dgm:spPr/>
    </dgm:pt>
    <dgm:pt modelId="{61B96D1C-AD7C-448D-A32B-B702B8EF3411}" type="pres">
      <dgm:prSet presAssocID="{B6196970-6BD7-41DF-839B-EAAE3AFFDE92}" presName="compNode" presStyleCnt="0"/>
      <dgm:spPr/>
    </dgm:pt>
    <dgm:pt modelId="{B138326F-CA19-43C9-B6F7-69F37B9A4BF5}" type="pres">
      <dgm:prSet presAssocID="{B6196970-6BD7-41DF-839B-EAAE3AFFDE92}" presName="bgRect" presStyleLbl="bgShp" presStyleIdx="2" presStyleCnt="6"/>
      <dgm:spPr/>
    </dgm:pt>
    <dgm:pt modelId="{63F5EE35-7057-41DC-BDBC-138AC8732CA1}" type="pres">
      <dgm:prSet presAssocID="{B6196970-6BD7-41DF-839B-EAAE3AFFDE9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7E3DDBC-C6A7-45CB-8348-8EF9413F1D6F}" type="pres">
      <dgm:prSet presAssocID="{B6196970-6BD7-41DF-839B-EAAE3AFFDE92}" presName="spaceRect" presStyleCnt="0"/>
      <dgm:spPr/>
    </dgm:pt>
    <dgm:pt modelId="{3B697D8A-7896-48A3-A6ED-602089B857BB}" type="pres">
      <dgm:prSet presAssocID="{B6196970-6BD7-41DF-839B-EAAE3AFFDE92}" presName="parTx" presStyleLbl="revTx" presStyleIdx="2" presStyleCnt="6">
        <dgm:presLayoutVars>
          <dgm:chMax val="0"/>
          <dgm:chPref val="0"/>
        </dgm:presLayoutVars>
      </dgm:prSet>
      <dgm:spPr/>
    </dgm:pt>
    <dgm:pt modelId="{A3F47BE0-D802-4F64-8C3D-30D095B04353}" type="pres">
      <dgm:prSet presAssocID="{B808E335-1EFB-4BD2-9369-DB9D312D63A0}" presName="sibTrans" presStyleCnt="0"/>
      <dgm:spPr/>
    </dgm:pt>
    <dgm:pt modelId="{EDE5F8F9-4E46-4E62-B8A5-ADAFBBE5625A}" type="pres">
      <dgm:prSet presAssocID="{A389CE04-D13E-4858-916B-707CF566FE42}" presName="compNode" presStyleCnt="0"/>
      <dgm:spPr/>
    </dgm:pt>
    <dgm:pt modelId="{BA07D7D3-2E0C-410D-B15A-BDA30CD1E033}" type="pres">
      <dgm:prSet presAssocID="{A389CE04-D13E-4858-916B-707CF566FE42}" presName="bgRect" presStyleLbl="bgShp" presStyleIdx="3" presStyleCnt="6"/>
      <dgm:spPr/>
    </dgm:pt>
    <dgm:pt modelId="{8B933EE7-51DE-4412-BB70-F4DF06DBE372}" type="pres">
      <dgm:prSet presAssocID="{A389CE04-D13E-4858-916B-707CF566FE4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cznik wyboru"/>
        </a:ext>
      </dgm:extLst>
    </dgm:pt>
    <dgm:pt modelId="{F0A72B03-54DE-4FC3-BDF0-A6C8452B66ED}" type="pres">
      <dgm:prSet presAssocID="{A389CE04-D13E-4858-916B-707CF566FE42}" presName="spaceRect" presStyleCnt="0"/>
      <dgm:spPr/>
    </dgm:pt>
    <dgm:pt modelId="{A78C0127-9834-4C84-B8C2-FAB064425D05}" type="pres">
      <dgm:prSet presAssocID="{A389CE04-D13E-4858-916B-707CF566FE42}" presName="parTx" presStyleLbl="revTx" presStyleIdx="3" presStyleCnt="6">
        <dgm:presLayoutVars>
          <dgm:chMax val="0"/>
          <dgm:chPref val="0"/>
        </dgm:presLayoutVars>
      </dgm:prSet>
      <dgm:spPr/>
    </dgm:pt>
    <dgm:pt modelId="{B69BA888-EC46-4F73-931F-700E8DD0ABEA}" type="pres">
      <dgm:prSet presAssocID="{EA0CB15E-4B65-4919-ADBF-A0700DB730B0}" presName="sibTrans" presStyleCnt="0"/>
      <dgm:spPr/>
    </dgm:pt>
    <dgm:pt modelId="{5D3D8CCD-BF6C-4B9F-A035-E62C7534048F}" type="pres">
      <dgm:prSet presAssocID="{72A01A8A-9FE3-45C9-8629-86CB3E126BF0}" presName="compNode" presStyleCnt="0"/>
      <dgm:spPr/>
    </dgm:pt>
    <dgm:pt modelId="{DF7CE94C-3BDA-410C-AAAF-3842A30244BC}" type="pres">
      <dgm:prSet presAssocID="{72A01A8A-9FE3-45C9-8629-86CB3E126BF0}" presName="bgRect" presStyleLbl="bgShp" presStyleIdx="4" presStyleCnt="6"/>
      <dgm:spPr/>
    </dgm:pt>
    <dgm:pt modelId="{B2B059CF-02D6-4D17-BA4E-13854DA12993}" type="pres">
      <dgm:prSet presAssocID="{72A01A8A-9FE3-45C9-8629-86CB3E126BF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AAAE7113-AD80-4903-BED6-886570FB44DF}" type="pres">
      <dgm:prSet presAssocID="{72A01A8A-9FE3-45C9-8629-86CB3E126BF0}" presName="spaceRect" presStyleCnt="0"/>
      <dgm:spPr/>
    </dgm:pt>
    <dgm:pt modelId="{B42BC7B0-6E83-46EF-A9BE-B4BF59132328}" type="pres">
      <dgm:prSet presAssocID="{72A01A8A-9FE3-45C9-8629-86CB3E126BF0}" presName="parTx" presStyleLbl="revTx" presStyleIdx="4" presStyleCnt="6">
        <dgm:presLayoutVars>
          <dgm:chMax val="0"/>
          <dgm:chPref val="0"/>
        </dgm:presLayoutVars>
      </dgm:prSet>
      <dgm:spPr/>
    </dgm:pt>
    <dgm:pt modelId="{483BB8E7-AC20-4775-92D8-927F307A5111}" type="pres">
      <dgm:prSet presAssocID="{0A9DD4F6-90A4-468F-932C-F3BC9D762E2F}" presName="sibTrans" presStyleCnt="0"/>
      <dgm:spPr/>
    </dgm:pt>
    <dgm:pt modelId="{47215236-23EB-4ED9-BF6C-EFBFDBBF6661}" type="pres">
      <dgm:prSet presAssocID="{D7F578BC-6603-4092-8AF6-1C762499582D}" presName="compNode" presStyleCnt="0"/>
      <dgm:spPr/>
    </dgm:pt>
    <dgm:pt modelId="{74BA371D-DEA5-4C3E-ABAF-CF33F65808B6}" type="pres">
      <dgm:prSet presAssocID="{D7F578BC-6603-4092-8AF6-1C762499582D}" presName="bgRect" presStyleLbl="bgShp" presStyleIdx="5" presStyleCnt="6"/>
      <dgm:spPr/>
    </dgm:pt>
    <dgm:pt modelId="{6E9A07C9-A5E4-4E1F-B0CA-C097E6FCCCBA}" type="pres">
      <dgm:prSet presAssocID="{D7F578BC-6603-4092-8AF6-1C762499582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ce"/>
        </a:ext>
      </dgm:extLst>
    </dgm:pt>
    <dgm:pt modelId="{1B0EC65B-EB6B-4DA3-999D-E72A38895DCE}" type="pres">
      <dgm:prSet presAssocID="{D7F578BC-6603-4092-8AF6-1C762499582D}" presName="spaceRect" presStyleCnt="0"/>
      <dgm:spPr/>
    </dgm:pt>
    <dgm:pt modelId="{39454968-051F-40E4-BB12-D61C91BBB66D}" type="pres">
      <dgm:prSet presAssocID="{D7F578BC-6603-4092-8AF6-1C762499582D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A489F01-11D4-46A0-8F7B-870DDC8C9C9C}" srcId="{946D5D9D-04B8-4871-8678-C4CF4C889947}" destId="{306B7B13-6657-4639-A0F3-837B8ED63E37}" srcOrd="1" destOrd="0" parTransId="{53D5AFC5-7866-43FD-BB32-8AE518667068}" sibTransId="{E2C22899-B150-4820-AF51-5FFCD3397254}"/>
    <dgm:cxn modelId="{69E30F0A-8F5A-4827-90A0-7B8FB5AF91BF}" srcId="{946D5D9D-04B8-4871-8678-C4CF4C889947}" destId="{B6196970-6BD7-41DF-839B-EAAE3AFFDE92}" srcOrd="2" destOrd="0" parTransId="{E0571056-E17E-4CB8-84C5-A56F9E8B3E67}" sibTransId="{B808E335-1EFB-4BD2-9369-DB9D312D63A0}"/>
    <dgm:cxn modelId="{E89D7D18-5BC1-402A-BE64-65C607A28A78}" type="presOf" srcId="{946D5D9D-04B8-4871-8678-C4CF4C889947}" destId="{0BE99074-6C78-4F83-8D99-663749B91973}" srcOrd="0" destOrd="0" presId="urn:microsoft.com/office/officeart/2018/2/layout/IconVerticalSolidList"/>
    <dgm:cxn modelId="{44A37C1F-382D-49F5-AF31-E10F67DDC19C}" srcId="{946D5D9D-04B8-4871-8678-C4CF4C889947}" destId="{D7F578BC-6603-4092-8AF6-1C762499582D}" srcOrd="5" destOrd="0" parTransId="{1C40F908-F505-4BE8-B27D-EED9878A3BF5}" sibTransId="{42E66A7C-CE60-4198-9A3A-393918296B83}"/>
    <dgm:cxn modelId="{E1667D25-C4C0-49F7-87E2-FF16C658EB81}" srcId="{946D5D9D-04B8-4871-8678-C4CF4C889947}" destId="{AD1ED721-7D1C-473C-82CF-686CDE85D94F}" srcOrd="0" destOrd="0" parTransId="{8D241D3F-C849-4D90-92B5-222AD0E32D7E}" sibTransId="{7EC58FC3-8A9C-4D0F-8641-602763E96615}"/>
    <dgm:cxn modelId="{111AE927-5FBD-440E-8721-6D01D88528D0}" type="presOf" srcId="{A389CE04-D13E-4858-916B-707CF566FE42}" destId="{A78C0127-9834-4C84-B8C2-FAB064425D05}" srcOrd="0" destOrd="0" presId="urn:microsoft.com/office/officeart/2018/2/layout/IconVerticalSolidList"/>
    <dgm:cxn modelId="{D248B749-5C57-4341-B8E2-1CBF312EE638}" type="presOf" srcId="{B6196970-6BD7-41DF-839B-EAAE3AFFDE92}" destId="{3B697D8A-7896-48A3-A6ED-602089B857BB}" srcOrd="0" destOrd="0" presId="urn:microsoft.com/office/officeart/2018/2/layout/IconVerticalSolidList"/>
    <dgm:cxn modelId="{0E7CEC4A-B80C-4FDA-8077-129B38AD715E}" type="presOf" srcId="{D7F578BC-6603-4092-8AF6-1C762499582D}" destId="{39454968-051F-40E4-BB12-D61C91BBB66D}" srcOrd="0" destOrd="0" presId="urn:microsoft.com/office/officeart/2018/2/layout/IconVerticalSolidList"/>
    <dgm:cxn modelId="{98CF0990-85F3-40B5-8F44-3E302FB9638C}" srcId="{946D5D9D-04B8-4871-8678-C4CF4C889947}" destId="{72A01A8A-9FE3-45C9-8629-86CB3E126BF0}" srcOrd="4" destOrd="0" parTransId="{C214443B-3E19-4158-BFCD-117EF5A57A26}" sibTransId="{0A9DD4F6-90A4-468F-932C-F3BC9D762E2F}"/>
    <dgm:cxn modelId="{573D30CA-CDD1-45BD-948E-F58153E6DEAE}" srcId="{946D5D9D-04B8-4871-8678-C4CF4C889947}" destId="{A389CE04-D13E-4858-916B-707CF566FE42}" srcOrd="3" destOrd="0" parTransId="{FB39888B-07E1-4072-AD4B-56E162FB784B}" sibTransId="{EA0CB15E-4B65-4919-ADBF-A0700DB730B0}"/>
    <dgm:cxn modelId="{B0B8FCCD-27C7-40F5-9980-2A2097EA1AE1}" type="presOf" srcId="{AD1ED721-7D1C-473C-82CF-686CDE85D94F}" destId="{71819AA1-3456-4B74-8020-07810301379D}" srcOrd="0" destOrd="0" presId="urn:microsoft.com/office/officeart/2018/2/layout/IconVerticalSolidList"/>
    <dgm:cxn modelId="{4DA514DC-9D9F-4389-B116-9AA950B2561C}" type="presOf" srcId="{306B7B13-6657-4639-A0F3-837B8ED63E37}" destId="{30310E06-0E2A-4D4D-B055-BAE1FFE7692E}" srcOrd="0" destOrd="0" presId="urn:microsoft.com/office/officeart/2018/2/layout/IconVerticalSolidList"/>
    <dgm:cxn modelId="{4BADC2F8-74B8-4C01-9EF0-CC5EB4E598FB}" type="presOf" srcId="{72A01A8A-9FE3-45C9-8629-86CB3E126BF0}" destId="{B42BC7B0-6E83-46EF-A9BE-B4BF59132328}" srcOrd="0" destOrd="0" presId="urn:microsoft.com/office/officeart/2018/2/layout/IconVerticalSolidList"/>
    <dgm:cxn modelId="{5CFEB826-8DEB-47D2-8929-2FF1E42F1CB6}" type="presParOf" srcId="{0BE99074-6C78-4F83-8D99-663749B91973}" destId="{BF65E9C6-CCD7-4F91-B072-CE609B1054D2}" srcOrd="0" destOrd="0" presId="urn:microsoft.com/office/officeart/2018/2/layout/IconVerticalSolidList"/>
    <dgm:cxn modelId="{156EB31C-F4CF-4ABE-914F-F4F9CC1945FA}" type="presParOf" srcId="{BF65E9C6-CCD7-4F91-B072-CE609B1054D2}" destId="{EE844464-00E9-4088-A7F6-4008E70051E3}" srcOrd="0" destOrd="0" presId="urn:microsoft.com/office/officeart/2018/2/layout/IconVerticalSolidList"/>
    <dgm:cxn modelId="{B9942C31-4883-46D3-A1AF-2F0F992D337D}" type="presParOf" srcId="{BF65E9C6-CCD7-4F91-B072-CE609B1054D2}" destId="{8B505F4C-BB86-4DA7-A840-4FBE58E7DC0E}" srcOrd="1" destOrd="0" presId="urn:microsoft.com/office/officeart/2018/2/layout/IconVerticalSolidList"/>
    <dgm:cxn modelId="{84DA835C-B5D8-465C-9333-DCA0E2364E90}" type="presParOf" srcId="{BF65E9C6-CCD7-4F91-B072-CE609B1054D2}" destId="{6AECBB59-5EDB-4BC4-A8F9-35C481A98EE3}" srcOrd="2" destOrd="0" presId="urn:microsoft.com/office/officeart/2018/2/layout/IconVerticalSolidList"/>
    <dgm:cxn modelId="{891EAFAC-5AD8-4C06-BFEB-310E4B905405}" type="presParOf" srcId="{BF65E9C6-CCD7-4F91-B072-CE609B1054D2}" destId="{71819AA1-3456-4B74-8020-07810301379D}" srcOrd="3" destOrd="0" presId="urn:microsoft.com/office/officeart/2018/2/layout/IconVerticalSolidList"/>
    <dgm:cxn modelId="{173B07CA-5B85-40EB-8655-A46E894B9B3C}" type="presParOf" srcId="{0BE99074-6C78-4F83-8D99-663749B91973}" destId="{B1AD1971-6307-4BBD-8DE6-3F7CBD0EC343}" srcOrd="1" destOrd="0" presId="urn:microsoft.com/office/officeart/2018/2/layout/IconVerticalSolidList"/>
    <dgm:cxn modelId="{17AF8061-6788-4EA6-934A-82C263C904BD}" type="presParOf" srcId="{0BE99074-6C78-4F83-8D99-663749B91973}" destId="{2A387B1A-6FBE-454B-8108-1C1D47A3BF89}" srcOrd="2" destOrd="0" presId="urn:microsoft.com/office/officeart/2018/2/layout/IconVerticalSolidList"/>
    <dgm:cxn modelId="{5A39E221-09C2-495E-BF53-6A65B1AB3484}" type="presParOf" srcId="{2A387B1A-6FBE-454B-8108-1C1D47A3BF89}" destId="{BD383A79-0CEA-4D52-94F8-2BE66F26B4D6}" srcOrd="0" destOrd="0" presId="urn:microsoft.com/office/officeart/2018/2/layout/IconVerticalSolidList"/>
    <dgm:cxn modelId="{81B422D1-6D15-4003-9F73-AB90710A2DAC}" type="presParOf" srcId="{2A387B1A-6FBE-454B-8108-1C1D47A3BF89}" destId="{8BB4CE5C-CCE5-4A8D-98A0-E0D2F3A8C253}" srcOrd="1" destOrd="0" presId="urn:microsoft.com/office/officeart/2018/2/layout/IconVerticalSolidList"/>
    <dgm:cxn modelId="{DBCCC927-83B5-4957-890E-B86D676EB554}" type="presParOf" srcId="{2A387B1A-6FBE-454B-8108-1C1D47A3BF89}" destId="{BA1CF586-EF83-479E-86DB-8BDA26310D71}" srcOrd="2" destOrd="0" presId="urn:microsoft.com/office/officeart/2018/2/layout/IconVerticalSolidList"/>
    <dgm:cxn modelId="{B2673E4E-73AD-4B16-9F06-8FFE72747B3D}" type="presParOf" srcId="{2A387B1A-6FBE-454B-8108-1C1D47A3BF89}" destId="{30310E06-0E2A-4D4D-B055-BAE1FFE7692E}" srcOrd="3" destOrd="0" presId="urn:microsoft.com/office/officeart/2018/2/layout/IconVerticalSolidList"/>
    <dgm:cxn modelId="{C9D88B06-476B-4C67-BA2A-F3F34BB8EA24}" type="presParOf" srcId="{0BE99074-6C78-4F83-8D99-663749B91973}" destId="{A564F00A-8766-4959-A9B1-005F761A6183}" srcOrd="3" destOrd="0" presId="urn:microsoft.com/office/officeart/2018/2/layout/IconVerticalSolidList"/>
    <dgm:cxn modelId="{CE8F9DFD-4601-46E2-B815-9E8697D62079}" type="presParOf" srcId="{0BE99074-6C78-4F83-8D99-663749B91973}" destId="{61B96D1C-AD7C-448D-A32B-B702B8EF3411}" srcOrd="4" destOrd="0" presId="urn:microsoft.com/office/officeart/2018/2/layout/IconVerticalSolidList"/>
    <dgm:cxn modelId="{3F48C67C-F874-4C23-A0D7-DCF4239585FF}" type="presParOf" srcId="{61B96D1C-AD7C-448D-A32B-B702B8EF3411}" destId="{B138326F-CA19-43C9-B6F7-69F37B9A4BF5}" srcOrd="0" destOrd="0" presId="urn:microsoft.com/office/officeart/2018/2/layout/IconVerticalSolidList"/>
    <dgm:cxn modelId="{B4495BEF-E4A9-40DB-A3B4-0C63AAB220F1}" type="presParOf" srcId="{61B96D1C-AD7C-448D-A32B-B702B8EF3411}" destId="{63F5EE35-7057-41DC-BDBC-138AC8732CA1}" srcOrd="1" destOrd="0" presId="urn:microsoft.com/office/officeart/2018/2/layout/IconVerticalSolidList"/>
    <dgm:cxn modelId="{203F132E-BE88-4EDA-951D-F949E2B8A834}" type="presParOf" srcId="{61B96D1C-AD7C-448D-A32B-B702B8EF3411}" destId="{67E3DDBC-C6A7-45CB-8348-8EF9413F1D6F}" srcOrd="2" destOrd="0" presId="urn:microsoft.com/office/officeart/2018/2/layout/IconVerticalSolidList"/>
    <dgm:cxn modelId="{236DA21B-CA09-4C02-8B38-409384F48C2D}" type="presParOf" srcId="{61B96D1C-AD7C-448D-A32B-B702B8EF3411}" destId="{3B697D8A-7896-48A3-A6ED-602089B857BB}" srcOrd="3" destOrd="0" presId="urn:microsoft.com/office/officeart/2018/2/layout/IconVerticalSolidList"/>
    <dgm:cxn modelId="{9ABAD83A-DB6E-4EBB-935A-EB380E4B9A7D}" type="presParOf" srcId="{0BE99074-6C78-4F83-8D99-663749B91973}" destId="{A3F47BE0-D802-4F64-8C3D-30D095B04353}" srcOrd="5" destOrd="0" presId="urn:microsoft.com/office/officeart/2018/2/layout/IconVerticalSolidList"/>
    <dgm:cxn modelId="{238E1E10-FF49-4F73-9E45-E64A97A775EA}" type="presParOf" srcId="{0BE99074-6C78-4F83-8D99-663749B91973}" destId="{EDE5F8F9-4E46-4E62-B8A5-ADAFBBE5625A}" srcOrd="6" destOrd="0" presId="urn:microsoft.com/office/officeart/2018/2/layout/IconVerticalSolidList"/>
    <dgm:cxn modelId="{F312AFD7-4CA0-4B17-9024-FDDD4F3B04E5}" type="presParOf" srcId="{EDE5F8F9-4E46-4E62-B8A5-ADAFBBE5625A}" destId="{BA07D7D3-2E0C-410D-B15A-BDA30CD1E033}" srcOrd="0" destOrd="0" presId="urn:microsoft.com/office/officeart/2018/2/layout/IconVerticalSolidList"/>
    <dgm:cxn modelId="{27E358FD-A032-43ED-96D4-61BD7AB2B297}" type="presParOf" srcId="{EDE5F8F9-4E46-4E62-B8A5-ADAFBBE5625A}" destId="{8B933EE7-51DE-4412-BB70-F4DF06DBE372}" srcOrd="1" destOrd="0" presId="urn:microsoft.com/office/officeart/2018/2/layout/IconVerticalSolidList"/>
    <dgm:cxn modelId="{A4EE3E4D-B48D-4EC2-BF55-078894BCAABB}" type="presParOf" srcId="{EDE5F8F9-4E46-4E62-B8A5-ADAFBBE5625A}" destId="{F0A72B03-54DE-4FC3-BDF0-A6C8452B66ED}" srcOrd="2" destOrd="0" presId="urn:microsoft.com/office/officeart/2018/2/layout/IconVerticalSolidList"/>
    <dgm:cxn modelId="{5AD0E3BE-B7A7-4F6F-A972-3AB2EBE2E413}" type="presParOf" srcId="{EDE5F8F9-4E46-4E62-B8A5-ADAFBBE5625A}" destId="{A78C0127-9834-4C84-B8C2-FAB064425D05}" srcOrd="3" destOrd="0" presId="urn:microsoft.com/office/officeart/2018/2/layout/IconVerticalSolidList"/>
    <dgm:cxn modelId="{D0E35B18-F3BD-482C-9669-3934F0F92DD1}" type="presParOf" srcId="{0BE99074-6C78-4F83-8D99-663749B91973}" destId="{B69BA888-EC46-4F73-931F-700E8DD0ABEA}" srcOrd="7" destOrd="0" presId="urn:microsoft.com/office/officeart/2018/2/layout/IconVerticalSolidList"/>
    <dgm:cxn modelId="{B2F15614-C71F-402B-8DA3-769734C9B6F9}" type="presParOf" srcId="{0BE99074-6C78-4F83-8D99-663749B91973}" destId="{5D3D8CCD-BF6C-4B9F-A035-E62C7534048F}" srcOrd="8" destOrd="0" presId="urn:microsoft.com/office/officeart/2018/2/layout/IconVerticalSolidList"/>
    <dgm:cxn modelId="{5F4CE19F-1E2B-407A-A8D0-77E744BE3E64}" type="presParOf" srcId="{5D3D8CCD-BF6C-4B9F-A035-E62C7534048F}" destId="{DF7CE94C-3BDA-410C-AAAF-3842A30244BC}" srcOrd="0" destOrd="0" presId="urn:microsoft.com/office/officeart/2018/2/layout/IconVerticalSolidList"/>
    <dgm:cxn modelId="{6CEBC076-9FFF-4AE4-AB20-F78A4C3E7A98}" type="presParOf" srcId="{5D3D8CCD-BF6C-4B9F-A035-E62C7534048F}" destId="{B2B059CF-02D6-4D17-BA4E-13854DA12993}" srcOrd="1" destOrd="0" presId="urn:microsoft.com/office/officeart/2018/2/layout/IconVerticalSolidList"/>
    <dgm:cxn modelId="{1A75CAFC-F8CF-4A8A-B131-38AA0C74BFC1}" type="presParOf" srcId="{5D3D8CCD-BF6C-4B9F-A035-E62C7534048F}" destId="{AAAE7113-AD80-4903-BED6-886570FB44DF}" srcOrd="2" destOrd="0" presId="urn:microsoft.com/office/officeart/2018/2/layout/IconVerticalSolidList"/>
    <dgm:cxn modelId="{E097F6F3-47B2-4BB4-B6CA-D11742555B6F}" type="presParOf" srcId="{5D3D8CCD-BF6C-4B9F-A035-E62C7534048F}" destId="{B42BC7B0-6E83-46EF-A9BE-B4BF59132328}" srcOrd="3" destOrd="0" presId="urn:microsoft.com/office/officeart/2018/2/layout/IconVerticalSolidList"/>
    <dgm:cxn modelId="{43EA9DB1-0197-400D-BB04-2A3CE91D05D8}" type="presParOf" srcId="{0BE99074-6C78-4F83-8D99-663749B91973}" destId="{483BB8E7-AC20-4775-92D8-927F307A5111}" srcOrd="9" destOrd="0" presId="urn:microsoft.com/office/officeart/2018/2/layout/IconVerticalSolidList"/>
    <dgm:cxn modelId="{F1400C0F-3074-4276-AF32-03F18C00FCA2}" type="presParOf" srcId="{0BE99074-6C78-4F83-8D99-663749B91973}" destId="{47215236-23EB-4ED9-BF6C-EFBFDBBF6661}" srcOrd="10" destOrd="0" presId="urn:microsoft.com/office/officeart/2018/2/layout/IconVerticalSolidList"/>
    <dgm:cxn modelId="{D61FC172-E0FE-4052-8D69-94D8493ADD1F}" type="presParOf" srcId="{47215236-23EB-4ED9-BF6C-EFBFDBBF6661}" destId="{74BA371D-DEA5-4C3E-ABAF-CF33F65808B6}" srcOrd="0" destOrd="0" presId="urn:microsoft.com/office/officeart/2018/2/layout/IconVerticalSolidList"/>
    <dgm:cxn modelId="{BD31343C-213D-4CDA-8FB3-CD23CED89F4D}" type="presParOf" srcId="{47215236-23EB-4ED9-BF6C-EFBFDBBF6661}" destId="{6E9A07C9-A5E4-4E1F-B0CA-C097E6FCCCBA}" srcOrd="1" destOrd="0" presId="urn:microsoft.com/office/officeart/2018/2/layout/IconVerticalSolidList"/>
    <dgm:cxn modelId="{901C073A-DC34-4C76-85FC-CD8C43CF5BEB}" type="presParOf" srcId="{47215236-23EB-4ED9-BF6C-EFBFDBBF6661}" destId="{1B0EC65B-EB6B-4DA3-999D-E72A38895DCE}" srcOrd="2" destOrd="0" presId="urn:microsoft.com/office/officeart/2018/2/layout/IconVerticalSolidList"/>
    <dgm:cxn modelId="{592C0B0B-8DC6-4792-92F6-D7ADCC5F0430}" type="presParOf" srcId="{47215236-23EB-4ED9-BF6C-EFBFDBBF6661}" destId="{39454968-051F-40E4-BB12-D61C91BBB6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07C2075-B96A-4882-8A5D-E6C3C2C5F71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2134CEF-D178-4BED-BA3C-D58EE77F7BCA}">
      <dgm:prSet/>
      <dgm:spPr/>
      <dgm:t>
        <a:bodyPr/>
        <a:lstStyle/>
        <a:p>
          <a:r>
            <a:rPr lang="en-US"/>
            <a:t>Najważniejsze zasady</a:t>
          </a:r>
        </a:p>
      </dgm:t>
    </dgm:pt>
    <dgm:pt modelId="{EDDC019F-68BC-4C02-A929-091EB617FE1F}" type="parTrans" cxnId="{30802E88-6AC4-453B-A0CE-33672A51408F}">
      <dgm:prSet/>
      <dgm:spPr/>
      <dgm:t>
        <a:bodyPr/>
        <a:lstStyle/>
        <a:p>
          <a:endParaRPr lang="en-US"/>
        </a:p>
      </dgm:t>
    </dgm:pt>
    <dgm:pt modelId="{A29DA1BC-BB52-4016-8D0F-5A5A6322AC6A}" type="sibTrans" cxnId="{30802E88-6AC4-453B-A0CE-33672A51408F}">
      <dgm:prSet/>
      <dgm:spPr/>
      <dgm:t>
        <a:bodyPr/>
        <a:lstStyle/>
        <a:p>
          <a:endParaRPr lang="en-US"/>
        </a:p>
      </dgm:t>
    </dgm:pt>
    <dgm:pt modelId="{29B2B79C-F4EF-42A1-9C60-29A464C0486F}">
      <dgm:prSet/>
      <dgm:spPr/>
      <dgm:t>
        <a:bodyPr/>
        <a:lstStyle/>
        <a:p>
          <a:r>
            <a:rPr lang="en-US"/>
            <a:t>Sygnały alarmowe</a:t>
          </a:r>
        </a:p>
      </dgm:t>
    </dgm:pt>
    <dgm:pt modelId="{19CE3C67-ACF2-439D-AAA1-EEEE18D33DA8}" type="parTrans" cxnId="{5CA91897-9FD1-426D-8FFD-74FD061FA3BF}">
      <dgm:prSet/>
      <dgm:spPr/>
      <dgm:t>
        <a:bodyPr/>
        <a:lstStyle/>
        <a:p>
          <a:endParaRPr lang="en-US"/>
        </a:p>
      </dgm:t>
    </dgm:pt>
    <dgm:pt modelId="{E865424F-E892-44F7-BECB-C6256BA62643}" type="sibTrans" cxnId="{5CA91897-9FD1-426D-8FFD-74FD061FA3BF}">
      <dgm:prSet/>
      <dgm:spPr/>
      <dgm:t>
        <a:bodyPr/>
        <a:lstStyle/>
        <a:p>
          <a:endParaRPr lang="en-US"/>
        </a:p>
      </dgm:t>
    </dgm:pt>
    <dgm:pt modelId="{066A6B7C-3737-47FC-AA4C-2E983AB5D615}">
      <dgm:prSet/>
      <dgm:spPr/>
      <dgm:t>
        <a:bodyPr/>
        <a:lstStyle/>
        <a:p>
          <a:r>
            <a:rPr lang="en-US"/>
            <a:t>Gdzie szukać pomocy</a:t>
          </a:r>
        </a:p>
      </dgm:t>
    </dgm:pt>
    <dgm:pt modelId="{73FE0222-9616-49AC-B1D6-A011480DF893}" type="parTrans" cxnId="{09482F29-E213-4637-807C-EDAA5312FFFC}">
      <dgm:prSet/>
      <dgm:spPr/>
      <dgm:t>
        <a:bodyPr/>
        <a:lstStyle/>
        <a:p>
          <a:endParaRPr lang="en-US"/>
        </a:p>
      </dgm:t>
    </dgm:pt>
    <dgm:pt modelId="{A5BB6D24-E0F3-41A1-8064-517450487097}" type="sibTrans" cxnId="{09482F29-E213-4637-807C-EDAA5312FFFC}">
      <dgm:prSet/>
      <dgm:spPr/>
      <dgm:t>
        <a:bodyPr/>
        <a:lstStyle/>
        <a:p>
          <a:endParaRPr lang="en-US"/>
        </a:p>
      </dgm:t>
    </dgm:pt>
    <dgm:pt modelId="{50F7A6D4-BAE0-4D11-91E8-AEB230F56DEE}" type="pres">
      <dgm:prSet presAssocID="{007C2075-B96A-4882-8A5D-E6C3C2C5F712}" presName="root" presStyleCnt="0">
        <dgm:presLayoutVars>
          <dgm:dir/>
          <dgm:resizeHandles val="exact"/>
        </dgm:presLayoutVars>
      </dgm:prSet>
      <dgm:spPr/>
    </dgm:pt>
    <dgm:pt modelId="{99F922CA-DECD-4101-9422-246742CDC519}" type="pres">
      <dgm:prSet presAssocID="{C2134CEF-D178-4BED-BA3C-D58EE77F7BCA}" presName="compNode" presStyleCnt="0"/>
      <dgm:spPr/>
    </dgm:pt>
    <dgm:pt modelId="{7722AE46-7EE1-4FA3-AC37-2DB7E6435042}" type="pres">
      <dgm:prSet presAssocID="{C2134CEF-D178-4BED-BA3C-D58EE77F7BCA}" presName="bgRect" presStyleLbl="bgShp" presStyleIdx="0" presStyleCnt="3"/>
      <dgm:spPr/>
    </dgm:pt>
    <dgm:pt modelId="{E57B5526-D2B8-4E79-866B-5F50E1CE3112}" type="pres">
      <dgm:prSet presAssocID="{C2134CEF-D178-4BED-BA3C-D58EE77F7BC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cznik wyboru"/>
        </a:ext>
      </dgm:extLst>
    </dgm:pt>
    <dgm:pt modelId="{15C71C75-1354-4B0B-AABA-B92AE5D52DF0}" type="pres">
      <dgm:prSet presAssocID="{C2134CEF-D178-4BED-BA3C-D58EE77F7BCA}" presName="spaceRect" presStyleCnt="0"/>
      <dgm:spPr/>
    </dgm:pt>
    <dgm:pt modelId="{132253BF-BE12-4546-8EAD-2309C66F86B4}" type="pres">
      <dgm:prSet presAssocID="{C2134CEF-D178-4BED-BA3C-D58EE77F7BCA}" presName="parTx" presStyleLbl="revTx" presStyleIdx="0" presStyleCnt="3">
        <dgm:presLayoutVars>
          <dgm:chMax val="0"/>
          <dgm:chPref val="0"/>
        </dgm:presLayoutVars>
      </dgm:prSet>
      <dgm:spPr/>
    </dgm:pt>
    <dgm:pt modelId="{16A360CE-BDBC-4F21-AACA-3F9DAEF451E3}" type="pres">
      <dgm:prSet presAssocID="{A29DA1BC-BB52-4016-8D0F-5A5A6322AC6A}" presName="sibTrans" presStyleCnt="0"/>
      <dgm:spPr/>
    </dgm:pt>
    <dgm:pt modelId="{98E18EFA-8400-458B-8476-497FAED5F75D}" type="pres">
      <dgm:prSet presAssocID="{29B2B79C-F4EF-42A1-9C60-29A464C0486F}" presName="compNode" presStyleCnt="0"/>
      <dgm:spPr/>
    </dgm:pt>
    <dgm:pt modelId="{CF603384-FA63-4C3A-A5D8-8D201597647A}" type="pres">
      <dgm:prSet presAssocID="{29B2B79C-F4EF-42A1-9C60-29A464C0486F}" presName="bgRect" presStyleLbl="bgShp" presStyleIdx="1" presStyleCnt="3"/>
      <dgm:spPr/>
    </dgm:pt>
    <dgm:pt modelId="{CF3C476B-9DDB-4F2F-98FA-8A5BFEBD7C20}" type="pres">
      <dgm:prSet presAssocID="{29B2B79C-F4EF-42A1-9C60-29A464C0486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F8BB2A1E-B7A6-4233-A084-AE139ABF3535}" type="pres">
      <dgm:prSet presAssocID="{29B2B79C-F4EF-42A1-9C60-29A464C0486F}" presName="spaceRect" presStyleCnt="0"/>
      <dgm:spPr/>
    </dgm:pt>
    <dgm:pt modelId="{C6A5F3EA-471F-45EE-B9A4-0D5B850E7D20}" type="pres">
      <dgm:prSet presAssocID="{29B2B79C-F4EF-42A1-9C60-29A464C0486F}" presName="parTx" presStyleLbl="revTx" presStyleIdx="1" presStyleCnt="3">
        <dgm:presLayoutVars>
          <dgm:chMax val="0"/>
          <dgm:chPref val="0"/>
        </dgm:presLayoutVars>
      </dgm:prSet>
      <dgm:spPr/>
    </dgm:pt>
    <dgm:pt modelId="{C8831EC2-BCC6-4873-A666-B9459D73F62D}" type="pres">
      <dgm:prSet presAssocID="{E865424F-E892-44F7-BECB-C6256BA62643}" presName="sibTrans" presStyleCnt="0"/>
      <dgm:spPr/>
    </dgm:pt>
    <dgm:pt modelId="{1552A41C-BA25-4B0A-AFB1-361A21E5E89C}" type="pres">
      <dgm:prSet presAssocID="{066A6B7C-3737-47FC-AA4C-2E983AB5D615}" presName="compNode" presStyleCnt="0"/>
      <dgm:spPr/>
    </dgm:pt>
    <dgm:pt modelId="{6F3B3F8C-3758-4393-94D0-A623E85BE80F}" type="pres">
      <dgm:prSet presAssocID="{066A6B7C-3737-47FC-AA4C-2E983AB5D615}" presName="bgRect" presStyleLbl="bgShp" presStyleIdx="2" presStyleCnt="3"/>
      <dgm:spPr/>
    </dgm:pt>
    <dgm:pt modelId="{E68AB345-D2AD-4F7F-A871-4016870CCC27}" type="pres">
      <dgm:prSet presAssocID="{066A6B7C-3737-47FC-AA4C-2E983AB5D61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yczne"/>
        </a:ext>
      </dgm:extLst>
    </dgm:pt>
    <dgm:pt modelId="{BDCCDC05-B563-4567-A789-D037AD04C20C}" type="pres">
      <dgm:prSet presAssocID="{066A6B7C-3737-47FC-AA4C-2E983AB5D615}" presName="spaceRect" presStyleCnt="0"/>
      <dgm:spPr/>
    </dgm:pt>
    <dgm:pt modelId="{2EF5A86C-59D6-491B-BA8F-522032A907DF}" type="pres">
      <dgm:prSet presAssocID="{066A6B7C-3737-47FC-AA4C-2E983AB5D61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F60A61C-2294-4ECA-A9DD-878434FBB6EA}" type="presOf" srcId="{007C2075-B96A-4882-8A5D-E6C3C2C5F712}" destId="{50F7A6D4-BAE0-4D11-91E8-AEB230F56DEE}" srcOrd="0" destOrd="0" presId="urn:microsoft.com/office/officeart/2018/2/layout/IconVerticalSolidList"/>
    <dgm:cxn modelId="{09482F29-E213-4637-807C-EDAA5312FFFC}" srcId="{007C2075-B96A-4882-8A5D-E6C3C2C5F712}" destId="{066A6B7C-3737-47FC-AA4C-2E983AB5D615}" srcOrd="2" destOrd="0" parTransId="{73FE0222-9616-49AC-B1D6-A011480DF893}" sibTransId="{A5BB6D24-E0F3-41A1-8064-517450487097}"/>
    <dgm:cxn modelId="{DEF97245-51F4-467E-B81A-42176D95E9D9}" type="presOf" srcId="{066A6B7C-3737-47FC-AA4C-2E983AB5D615}" destId="{2EF5A86C-59D6-491B-BA8F-522032A907DF}" srcOrd="0" destOrd="0" presId="urn:microsoft.com/office/officeart/2018/2/layout/IconVerticalSolidList"/>
    <dgm:cxn modelId="{407DC650-6D3C-499C-BE4F-C76050937A15}" type="presOf" srcId="{C2134CEF-D178-4BED-BA3C-D58EE77F7BCA}" destId="{132253BF-BE12-4546-8EAD-2309C66F86B4}" srcOrd="0" destOrd="0" presId="urn:microsoft.com/office/officeart/2018/2/layout/IconVerticalSolidList"/>
    <dgm:cxn modelId="{E2B51988-4974-46D7-85A2-E59C3ECBE9D0}" type="presOf" srcId="{29B2B79C-F4EF-42A1-9C60-29A464C0486F}" destId="{C6A5F3EA-471F-45EE-B9A4-0D5B850E7D20}" srcOrd="0" destOrd="0" presId="urn:microsoft.com/office/officeart/2018/2/layout/IconVerticalSolidList"/>
    <dgm:cxn modelId="{30802E88-6AC4-453B-A0CE-33672A51408F}" srcId="{007C2075-B96A-4882-8A5D-E6C3C2C5F712}" destId="{C2134CEF-D178-4BED-BA3C-D58EE77F7BCA}" srcOrd="0" destOrd="0" parTransId="{EDDC019F-68BC-4C02-A929-091EB617FE1F}" sibTransId="{A29DA1BC-BB52-4016-8D0F-5A5A6322AC6A}"/>
    <dgm:cxn modelId="{5CA91897-9FD1-426D-8FFD-74FD061FA3BF}" srcId="{007C2075-B96A-4882-8A5D-E6C3C2C5F712}" destId="{29B2B79C-F4EF-42A1-9C60-29A464C0486F}" srcOrd="1" destOrd="0" parTransId="{19CE3C67-ACF2-439D-AAA1-EEEE18D33DA8}" sibTransId="{E865424F-E892-44F7-BECB-C6256BA62643}"/>
    <dgm:cxn modelId="{84D790B9-3143-4A68-B184-8FA6086FED8D}" type="presParOf" srcId="{50F7A6D4-BAE0-4D11-91E8-AEB230F56DEE}" destId="{99F922CA-DECD-4101-9422-246742CDC519}" srcOrd="0" destOrd="0" presId="urn:microsoft.com/office/officeart/2018/2/layout/IconVerticalSolidList"/>
    <dgm:cxn modelId="{5CA92F82-1370-43DE-9F3F-71768F7944AE}" type="presParOf" srcId="{99F922CA-DECD-4101-9422-246742CDC519}" destId="{7722AE46-7EE1-4FA3-AC37-2DB7E6435042}" srcOrd="0" destOrd="0" presId="urn:microsoft.com/office/officeart/2018/2/layout/IconVerticalSolidList"/>
    <dgm:cxn modelId="{5D86BC91-61CD-44D6-A93B-B0DC5A7F87C9}" type="presParOf" srcId="{99F922CA-DECD-4101-9422-246742CDC519}" destId="{E57B5526-D2B8-4E79-866B-5F50E1CE3112}" srcOrd="1" destOrd="0" presId="urn:microsoft.com/office/officeart/2018/2/layout/IconVerticalSolidList"/>
    <dgm:cxn modelId="{0CCE5414-F190-4A98-A235-9714D60EBAAD}" type="presParOf" srcId="{99F922CA-DECD-4101-9422-246742CDC519}" destId="{15C71C75-1354-4B0B-AABA-B92AE5D52DF0}" srcOrd="2" destOrd="0" presId="urn:microsoft.com/office/officeart/2018/2/layout/IconVerticalSolidList"/>
    <dgm:cxn modelId="{5EDA58B5-8B3E-45DC-B2D1-C062DF245B13}" type="presParOf" srcId="{99F922CA-DECD-4101-9422-246742CDC519}" destId="{132253BF-BE12-4546-8EAD-2309C66F86B4}" srcOrd="3" destOrd="0" presId="urn:microsoft.com/office/officeart/2018/2/layout/IconVerticalSolidList"/>
    <dgm:cxn modelId="{2437A410-5B94-4ED5-92F9-AE1EEA3E9D14}" type="presParOf" srcId="{50F7A6D4-BAE0-4D11-91E8-AEB230F56DEE}" destId="{16A360CE-BDBC-4F21-AACA-3F9DAEF451E3}" srcOrd="1" destOrd="0" presId="urn:microsoft.com/office/officeart/2018/2/layout/IconVerticalSolidList"/>
    <dgm:cxn modelId="{58F22FE8-78B6-43A5-89FA-2D1DB3BA9D59}" type="presParOf" srcId="{50F7A6D4-BAE0-4D11-91E8-AEB230F56DEE}" destId="{98E18EFA-8400-458B-8476-497FAED5F75D}" srcOrd="2" destOrd="0" presId="urn:microsoft.com/office/officeart/2018/2/layout/IconVerticalSolidList"/>
    <dgm:cxn modelId="{5A157382-FF7A-4E68-B051-D2C50486A191}" type="presParOf" srcId="{98E18EFA-8400-458B-8476-497FAED5F75D}" destId="{CF603384-FA63-4C3A-A5D8-8D201597647A}" srcOrd="0" destOrd="0" presId="urn:microsoft.com/office/officeart/2018/2/layout/IconVerticalSolidList"/>
    <dgm:cxn modelId="{F480C125-292E-494C-9145-455E42E2D161}" type="presParOf" srcId="{98E18EFA-8400-458B-8476-497FAED5F75D}" destId="{CF3C476B-9DDB-4F2F-98FA-8A5BFEBD7C20}" srcOrd="1" destOrd="0" presId="urn:microsoft.com/office/officeart/2018/2/layout/IconVerticalSolidList"/>
    <dgm:cxn modelId="{B3AE6BAD-9964-4EDF-B9ED-F11B748116F0}" type="presParOf" srcId="{98E18EFA-8400-458B-8476-497FAED5F75D}" destId="{F8BB2A1E-B7A6-4233-A084-AE139ABF3535}" srcOrd="2" destOrd="0" presId="urn:microsoft.com/office/officeart/2018/2/layout/IconVerticalSolidList"/>
    <dgm:cxn modelId="{F51FC5E9-4EA4-47F0-B1F0-DF946912F328}" type="presParOf" srcId="{98E18EFA-8400-458B-8476-497FAED5F75D}" destId="{C6A5F3EA-471F-45EE-B9A4-0D5B850E7D20}" srcOrd="3" destOrd="0" presId="urn:microsoft.com/office/officeart/2018/2/layout/IconVerticalSolidList"/>
    <dgm:cxn modelId="{16A73E3B-388E-4D26-B485-665A088E884C}" type="presParOf" srcId="{50F7A6D4-BAE0-4D11-91E8-AEB230F56DEE}" destId="{C8831EC2-BCC6-4873-A666-B9459D73F62D}" srcOrd="3" destOrd="0" presId="urn:microsoft.com/office/officeart/2018/2/layout/IconVerticalSolidList"/>
    <dgm:cxn modelId="{685E9216-A2A0-44CD-865E-33299DC9C0C4}" type="presParOf" srcId="{50F7A6D4-BAE0-4D11-91E8-AEB230F56DEE}" destId="{1552A41C-BA25-4B0A-AFB1-361A21E5E89C}" srcOrd="4" destOrd="0" presId="urn:microsoft.com/office/officeart/2018/2/layout/IconVerticalSolidList"/>
    <dgm:cxn modelId="{98B02B55-0ED7-4FD2-AF13-DB6D35DFCE31}" type="presParOf" srcId="{1552A41C-BA25-4B0A-AFB1-361A21E5E89C}" destId="{6F3B3F8C-3758-4393-94D0-A623E85BE80F}" srcOrd="0" destOrd="0" presId="urn:microsoft.com/office/officeart/2018/2/layout/IconVerticalSolidList"/>
    <dgm:cxn modelId="{22A74E54-77B9-4492-B458-A2FC25F3AA23}" type="presParOf" srcId="{1552A41C-BA25-4B0A-AFB1-361A21E5E89C}" destId="{E68AB345-D2AD-4F7F-A871-4016870CCC27}" srcOrd="1" destOrd="0" presId="urn:microsoft.com/office/officeart/2018/2/layout/IconVerticalSolidList"/>
    <dgm:cxn modelId="{B984568B-D7DF-4F13-B9A4-AB7A667330DF}" type="presParOf" srcId="{1552A41C-BA25-4B0A-AFB1-361A21E5E89C}" destId="{BDCCDC05-B563-4567-A789-D037AD04C20C}" srcOrd="2" destOrd="0" presId="urn:microsoft.com/office/officeart/2018/2/layout/IconVerticalSolidList"/>
    <dgm:cxn modelId="{83DF18C5-E1BF-4CAA-BB07-84110EA3A3AC}" type="presParOf" srcId="{1552A41C-BA25-4B0A-AFB1-361A21E5E89C}" destId="{2EF5A86C-59D6-491B-BA8F-522032A907D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07C2075-B96A-4882-8A5D-E6C3C2C5F71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0F7A6D4-BAE0-4D11-91E8-AEB230F56DEE}" type="pres">
      <dgm:prSet presAssocID="{007C2075-B96A-4882-8A5D-E6C3C2C5F712}" presName="root" presStyleCnt="0">
        <dgm:presLayoutVars>
          <dgm:dir/>
          <dgm:resizeHandles val="exact"/>
        </dgm:presLayoutVars>
      </dgm:prSet>
      <dgm:spPr/>
    </dgm:pt>
  </dgm:ptLst>
  <dgm:cxnLst>
    <dgm:cxn modelId="{3F60A61C-2294-4ECA-A9DD-878434FBB6EA}" type="presOf" srcId="{007C2075-B96A-4882-8A5D-E6C3C2C5F712}" destId="{50F7A6D4-BAE0-4D11-91E8-AEB230F56DEE}" srcOrd="0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718294-C391-4F02-A102-922A7928D1B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67C3E90-1B17-4C01-A6DE-449232EC3AEA}">
      <dgm:prSet/>
      <dgm:spPr/>
      <dgm:t>
        <a:bodyPr/>
        <a:lstStyle/>
        <a:p>
          <a:r>
            <a:rPr lang="en-US"/>
            <a:t>Czym jest przemoc rówieśnicza?</a:t>
          </a:r>
        </a:p>
      </dgm:t>
    </dgm:pt>
    <dgm:pt modelId="{16807BEB-BD73-4C9F-ABF7-492F5457C034}" type="parTrans" cxnId="{14B32E3B-AC42-4EEA-8293-AECA1FEC62E1}">
      <dgm:prSet/>
      <dgm:spPr/>
      <dgm:t>
        <a:bodyPr/>
        <a:lstStyle/>
        <a:p>
          <a:endParaRPr lang="en-US"/>
        </a:p>
      </dgm:t>
    </dgm:pt>
    <dgm:pt modelId="{952D7A21-4383-429C-857D-0FB63CE58794}" type="sibTrans" cxnId="{14B32E3B-AC42-4EEA-8293-AECA1FEC62E1}">
      <dgm:prSet/>
      <dgm:spPr/>
      <dgm:t>
        <a:bodyPr/>
        <a:lstStyle/>
        <a:p>
          <a:endParaRPr lang="en-US"/>
        </a:p>
      </dgm:t>
    </dgm:pt>
    <dgm:pt modelId="{28DF2ECC-B92F-4CCF-B82F-1FDA1F0C2C10}">
      <dgm:prSet/>
      <dgm:spPr/>
      <dgm:t>
        <a:bodyPr/>
        <a:lstStyle/>
        <a:p>
          <a:r>
            <a:rPr lang="en-US"/>
            <a:t>Konflikt vs przemoc?</a:t>
          </a:r>
        </a:p>
      </dgm:t>
    </dgm:pt>
    <dgm:pt modelId="{6C582C8F-EE06-4B20-8B18-A4C406F16252}" type="parTrans" cxnId="{954655F5-FEBE-4B58-A4AC-D577215971E9}">
      <dgm:prSet/>
      <dgm:spPr/>
      <dgm:t>
        <a:bodyPr/>
        <a:lstStyle/>
        <a:p>
          <a:endParaRPr lang="en-US"/>
        </a:p>
      </dgm:t>
    </dgm:pt>
    <dgm:pt modelId="{E85A2411-0757-4374-8D6B-38BF85DBE06B}" type="sibTrans" cxnId="{954655F5-FEBE-4B58-A4AC-D577215971E9}">
      <dgm:prSet/>
      <dgm:spPr/>
      <dgm:t>
        <a:bodyPr/>
        <a:lstStyle/>
        <a:p>
          <a:endParaRPr lang="en-US"/>
        </a:p>
      </dgm:t>
    </dgm:pt>
    <dgm:pt modelId="{A51617D9-FCB7-4D26-892D-B815C0C152EB}">
      <dgm:prSet/>
      <dgm:spPr/>
      <dgm:t>
        <a:bodyPr/>
        <a:lstStyle/>
        <a:p>
          <a:r>
            <a:rPr lang="en-US"/>
            <a:t>Dlaczego dzieci o niej nie mówią?</a:t>
          </a:r>
        </a:p>
      </dgm:t>
    </dgm:pt>
    <dgm:pt modelId="{B3D15E35-681F-4C3C-B601-68BA49B855F7}" type="parTrans" cxnId="{2CC3A071-90D2-40DE-A67E-7FE79BD9A6E1}">
      <dgm:prSet/>
      <dgm:spPr/>
      <dgm:t>
        <a:bodyPr/>
        <a:lstStyle/>
        <a:p>
          <a:endParaRPr lang="en-US"/>
        </a:p>
      </dgm:t>
    </dgm:pt>
    <dgm:pt modelId="{82BA1120-CD11-4516-8969-29AF1619AF4C}" type="sibTrans" cxnId="{2CC3A071-90D2-40DE-A67E-7FE79BD9A6E1}">
      <dgm:prSet/>
      <dgm:spPr/>
      <dgm:t>
        <a:bodyPr/>
        <a:lstStyle/>
        <a:p>
          <a:endParaRPr lang="en-US"/>
        </a:p>
      </dgm:t>
    </dgm:pt>
    <dgm:pt modelId="{507F6783-8459-4676-9A77-C20F7B3DE78C}">
      <dgm:prSet/>
      <dgm:spPr/>
      <dgm:t>
        <a:bodyPr/>
        <a:lstStyle/>
        <a:p>
          <a:r>
            <a:rPr lang="en-US"/>
            <a:t>Jakie znasz mechanizmy stresu?</a:t>
          </a:r>
        </a:p>
      </dgm:t>
    </dgm:pt>
    <dgm:pt modelId="{65044094-7365-47CF-AA68-BB0B12FB1E0E}" type="parTrans" cxnId="{E237B8AD-7A13-42F1-9DFE-3DA679185D69}">
      <dgm:prSet/>
      <dgm:spPr/>
      <dgm:t>
        <a:bodyPr/>
        <a:lstStyle/>
        <a:p>
          <a:endParaRPr lang="en-US"/>
        </a:p>
      </dgm:t>
    </dgm:pt>
    <dgm:pt modelId="{A98E95C8-2D73-407D-B5A2-023EDB2D933A}" type="sibTrans" cxnId="{E237B8AD-7A13-42F1-9DFE-3DA679185D69}">
      <dgm:prSet/>
      <dgm:spPr/>
      <dgm:t>
        <a:bodyPr/>
        <a:lstStyle/>
        <a:p>
          <a:endParaRPr lang="en-US"/>
        </a:p>
      </dgm:t>
    </dgm:pt>
    <dgm:pt modelId="{37E55D6C-C280-4CA6-9AB8-11DD4B8F33D8}" type="pres">
      <dgm:prSet presAssocID="{BF718294-C391-4F02-A102-922A7928D1B7}" presName="linear" presStyleCnt="0">
        <dgm:presLayoutVars>
          <dgm:animLvl val="lvl"/>
          <dgm:resizeHandles val="exact"/>
        </dgm:presLayoutVars>
      </dgm:prSet>
      <dgm:spPr/>
    </dgm:pt>
    <dgm:pt modelId="{7A51A667-06FB-43AC-88FB-6963E0A39EFD}" type="pres">
      <dgm:prSet presAssocID="{167C3E90-1B17-4C01-A6DE-449232EC3AE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C5E5651-6DD1-4694-B9F5-7E9597FE9968}" type="pres">
      <dgm:prSet presAssocID="{952D7A21-4383-429C-857D-0FB63CE58794}" presName="spacer" presStyleCnt="0"/>
      <dgm:spPr/>
    </dgm:pt>
    <dgm:pt modelId="{F77CE320-33DB-457C-99DE-1450A46472DF}" type="pres">
      <dgm:prSet presAssocID="{28DF2ECC-B92F-4CCF-B82F-1FDA1F0C2C1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4A34917-3570-409C-B58E-62609FBD1CB5}" type="pres">
      <dgm:prSet presAssocID="{E85A2411-0757-4374-8D6B-38BF85DBE06B}" presName="spacer" presStyleCnt="0"/>
      <dgm:spPr/>
    </dgm:pt>
    <dgm:pt modelId="{6D669914-77E1-457C-A1EE-19620312D285}" type="pres">
      <dgm:prSet presAssocID="{A51617D9-FCB7-4D26-892D-B815C0C152E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CCD219A-D380-4615-B5B4-E23AF58DD52C}" type="pres">
      <dgm:prSet presAssocID="{82BA1120-CD11-4516-8969-29AF1619AF4C}" presName="spacer" presStyleCnt="0"/>
      <dgm:spPr/>
    </dgm:pt>
    <dgm:pt modelId="{8EC28A0E-EF99-4BC9-88C5-8C80149DCD51}" type="pres">
      <dgm:prSet presAssocID="{507F6783-8459-4676-9A77-C20F7B3DE78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4B32E3B-AC42-4EEA-8293-AECA1FEC62E1}" srcId="{BF718294-C391-4F02-A102-922A7928D1B7}" destId="{167C3E90-1B17-4C01-A6DE-449232EC3AEA}" srcOrd="0" destOrd="0" parTransId="{16807BEB-BD73-4C9F-ABF7-492F5457C034}" sibTransId="{952D7A21-4383-429C-857D-0FB63CE58794}"/>
    <dgm:cxn modelId="{6C249351-E677-4E74-8325-89C7ACDBAA4E}" type="presOf" srcId="{BF718294-C391-4F02-A102-922A7928D1B7}" destId="{37E55D6C-C280-4CA6-9AB8-11DD4B8F33D8}" srcOrd="0" destOrd="0" presId="urn:microsoft.com/office/officeart/2005/8/layout/vList2"/>
    <dgm:cxn modelId="{2CC3A071-90D2-40DE-A67E-7FE79BD9A6E1}" srcId="{BF718294-C391-4F02-A102-922A7928D1B7}" destId="{A51617D9-FCB7-4D26-892D-B815C0C152EB}" srcOrd="2" destOrd="0" parTransId="{B3D15E35-681F-4C3C-B601-68BA49B855F7}" sibTransId="{82BA1120-CD11-4516-8969-29AF1619AF4C}"/>
    <dgm:cxn modelId="{FD637775-89DB-477C-90DF-5E3980D7682F}" type="presOf" srcId="{A51617D9-FCB7-4D26-892D-B815C0C152EB}" destId="{6D669914-77E1-457C-A1EE-19620312D285}" srcOrd="0" destOrd="0" presId="urn:microsoft.com/office/officeart/2005/8/layout/vList2"/>
    <dgm:cxn modelId="{9E5EDBA3-1961-4C9F-AEBC-B8DA4C842716}" type="presOf" srcId="{507F6783-8459-4676-9A77-C20F7B3DE78C}" destId="{8EC28A0E-EF99-4BC9-88C5-8C80149DCD51}" srcOrd="0" destOrd="0" presId="urn:microsoft.com/office/officeart/2005/8/layout/vList2"/>
    <dgm:cxn modelId="{E237B8AD-7A13-42F1-9DFE-3DA679185D69}" srcId="{BF718294-C391-4F02-A102-922A7928D1B7}" destId="{507F6783-8459-4676-9A77-C20F7B3DE78C}" srcOrd="3" destOrd="0" parTransId="{65044094-7365-47CF-AA68-BB0B12FB1E0E}" sibTransId="{A98E95C8-2D73-407D-B5A2-023EDB2D933A}"/>
    <dgm:cxn modelId="{F929B2D9-955F-454D-81E1-D4DB251578EB}" type="presOf" srcId="{28DF2ECC-B92F-4CCF-B82F-1FDA1F0C2C10}" destId="{F77CE320-33DB-457C-99DE-1450A46472DF}" srcOrd="0" destOrd="0" presId="urn:microsoft.com/office/officeart/2005/8/layout/vList2"/>
    <dgm:cxn modelId="{1F8D71F0-1807-40EE-B3EC-3E375067E5EF}" type="presOf" srcId="{167C3E90-1B17-4C01-A6DE-449232EC3AEA}" destId="{7A51A667-06FB-43AC-88FB-6963E0A39EFD}" srcOrd="0" destOrd="0" presId="urn:microsoft.com/office/officeart/2005/8/layout/vList2"/>
    <dgm:cxn modelId="{954655F5-FEBE-4B58-A4AC-D577215971E9}" srcId="{BF718294-C391-4F02-A102-922A7928D1B7}" destId="{28DF2ECC-B92F-4CCF-B82F-1FDA1F0C2C10}" srcOrd="1" destOrd="0" parTransId="{6C582C8F-EE06-4B20-8B18-A4C406F16252}" sibTransId="{E85A2411-0757-4374-8D6B-38BF85DBE06B}"/>
    <dgm:cxn modelId="{0CA3A01E-14D3-471B-8085-DDCE32AD7D79}" type="presParOf" srcId="{37E55D6C-C280-4CA6-9AB8-11DD4B8F33D8}" destId="{7A51A667-06FB-43AC-88FB-6963E0A39EFD}" srcOrd="0" destOrd="0" presId="urn:microsoft.com/office/officeart/2005/8/layout/vList2"/>
    <dgm:cxn modelId="{F52E9D48-6CE0-4CAF-B2CC-F6595E0BACEF}" type="presParOf" srcId="{37E55D6C-C280-4CA6-9AB8-11DD4B8F33D8}" destId="{2C5E5651-6DD1-4694-B9F5-7E9597FE9968}" srcOrd="1" destOrd="0" presId="urn:microsoft.com/office/officeart/2005/8/layout/vList2"/>
    <dgm:cxn modelId="{1DE25008-1639-4ECE-9019-6EC7E27373C2}" type="presParOf" srcId="{37E55D6C-C280-4CA6-9AB8-11DD4B8F33D8}" destId="{F77CE320-33DB-457C-99DE-1450A46472DF}" srcOrd="2" destOrd="0" presId="urn:microsoft.com/office/officeart/2005/8/layout/vList2"/>
    <dgm:cxn modelId="{25ACD6E1-88E7-4674-993D-7D2C9B4F33B9}" type="presParOf" srcId="{37E55D6C-C280-4CA6-9AB8-11DD4B8F33D8}" destId="{B4A34917-3570-409C-B58E-62609FBD1CB5}" srcOrd="3" destOrd="0" presId="urn:microsoft.com/office/officeart/2005/8/layout/vList2"/>
    <dgm:cxn modelId="{CB3F9C2E-AB9A-4A1E-8403-F8A170D4FDFF}" type="presParOf" srcId="{37E55D6C-C280-4CA6-9AB8-11DD4B8F33D8}" destId="{6D669914-77E1-457C-A1EE-19620312D285}" srcOrd="4" destOrd="0" presId="urn:microsoft.com/office/officeart/2005/8/layout/vList2"/>
    <dgm:cxn modelId="{BBE4237C-771C-47C3-A618-4521AF03EF9B}" type="presParOf" srcId="{37E55D6C-C280-4CA6-9AB8-11DD4B8F33D8}" destId="{CCCD219A-D380-4615-B5B4-E23AF58DD52C}" srcOrd="5" destOrd="0" presId="urn:microsoft.com/office/officeart/2005/8/layout/vList2"/>
    <dgm:cxn modelId="{114BFD07-B12D-4901-A88D-704DF693EDB9}" type="presParOf" srcId="{37E55D6C-C280-4CA6-9AB8-11DD4B8F33D8}" destId="{8EC28A0E-EF99-4BC9-88C5-8C80149DCD5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AF3354-EA36-40F3-A933-AFCA18B91F02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46E3B6D-29DE-40B0-92DF-D780FABBECA1}">
      <dgm:prSet/>
      <dgm:spPr/>
      <dgm:t>
        <a:bodyPr/>
        <a:lstStyle/>
        <a:p>
          <a:r>
            <a:rPr lang="en-US"/>
            <a:t>Przemoc fizyczna</a:t>
          </a:r>
        </a:p>
      </dgm:t>
    </dgm:pt>
    <dgm:pt modelId="{5F3A1269-2B76-4B8C-BF45-3130B146019E}" type="parTrans" cxnId="{B356982A-CCE8-43F6-BA3D-DB1F509BB0E1}">
      <dgm:prSet/>
      <dgm:spPr/>
      <dgm:t>
        <a:bodyPr/>
        <a:lstStyle/>
        <a:p>
          <a:endParaRPr lang="en-US"/>
        </a:p>
      </dgm:t>
    </dgm:pt>
    <dgm:pt modelId="{D0DD800D-225C-4EA4-AFCE-78D48B121BF9}" type="sibTrans" cxnId="{B356982A-CCE8-43F6-BA3D-DB1F509BB0E1}">
      <dgm:prSet/>
      <dgm:spPr/>
      <dgm:t>
        <a:bodyPr/>
        <a:lstStyle/>
        <a:p>
          <a:endParaRPr lang="en-US"/>
        </a:p>
      </dgm:t>
    </dgm:pt>
    <dgm:pt modelId="{C93099D5-C988-4CB5-AFC3-76395E06D312}">
      <dgm:prSet/>
      <dgm:spPr/>
      <dgm:t>
        <a:bodyPr/>
        <a:lstStyle/>
        <a:p>
          <a:r>
            <a:rPr lang="en-US"/>
            <a:t>Przemoc psychiczna i słowna</a:t>
          </a:r>
        </a:p>
      </dgm:t>
    </dgm:pt>
    <dgm:pt modelId="{DC802DF3-5AC9-4C20-A035-EAA79C4522EE}" type="parTrans" cxnId="{B123644C-A85B-4D5F-9497-C7C67A4C3DE8}">
      <dgm:prSet/>
      <dgm:spPr/>
      <dgm:t>
        <a:bodyPr/>
        <a:lstStyle/>
        <a:p>
          <a:endParaRPr lang="en-US"/>
        </a:p>
      </dgm:t>
    </dgm:pt>
    <dgm:pt modelId="{DC707C5F-E962-4014-BC21-864750A64512}" type="sibTrans" cxnId="{B123644C-A85B-4D5F-9497-C7C67A4C3DE8}">
      <dgm:prSet/>
      <dgm:spPr/>
      <dgm:t>
        <a:bodyPr/>
        <a:lstStyle/>
        <a:p>
          <a:endParaRPr lang="en-US"/>
        </a:p>
      </dgm:t>
    </dgm:pt>
    <dgm:pt modelId="{93E0BDEC-66DF-42AB-B432-1AA40A571D54}">
      <dgm:prSet/>
      <dgm:spPr/>
      <dgm:t>
        <a:bodyPr/>
        <a:lstStyle/>
        <a:p>
          <a:r>
            <a:rPr lang="en-US"/>
            <a:t>Przemoc relacyjna (wykluczanie, plotki)</a:t>
          </a:r>
        </a:p>
      </dgm:t>
    </dgm:pt>
    <dgm:pt modelId="{9209F4DA-C14D-4256-9000-9C6CDBAC057D}" type="parTrans" cxnId="{6D7019ED-32BD-4ACD-B5DB-F03B1A8AE145}">
      <dgm:prSet/>
      <dgm:spPr/>
      <dgm:t>
        <a:bodyPr/>
        <a:lstStyle/>
        <a:p>
          <a:endParaRPr lang="en-US"/>
        </a:p>
      </dgm:t>
    </dgm:pt>
    <dgm:pt modelId="{06C75C9E-C8AC-4B62-B82C-D87CE51FA910}" type="sibTrans" cxnId="{6D7019ED-32BD-4ACD-B5DB-F03B1A8AE145}">
      <dgm:prSet/>
      <dgm:spPr/>
      <dgm:t>
        <a:bodyPr/>
        <a:lstStyle/>
        <a:p>
          <a:endParaRPr lang="en-US"/>
        </a:p>
      </dgm:t>
    </dgm:pt>
    <dgm:pt modelId="{B14C62F3-6812-4321-BDF7-6ABE2C7931CD}">
      <dgm:prSet/>
      <dgm:spPr/>
      <dgm:t>
        <a:bodyPr/>
        <a:lstStyle/>
        <a:p>
          <a:r>
            <a:rPr lang="en-US"/>
            <a:t>Cyberprzemoc</a:t>
          </a:r>
        </a:p>
      </dgm:t>
    </dgm:pt>
    <dgm:pt modelId="{F9F585B5-DFA2-4BD9-9E53-5540C03C344A}" type="parTrans" cxnId="{47F5658B-B558-4913-B567-1D69A0B7D336}">
      <dgm:prSet/>
      <dgm:spPr/>
      <dgm:t>
        <a:bodyPr/>
        <a:lstStyle/>
        <a:p>
          <a:endParaRPr lang="en-US"/>
        </a:p>
      </dgm:t>
    </dgm:pt>
    <dgm:pt modelId="{F49D4A49-D50D-4D1E-84F6-F48465C0644B}" type="sibTrans" cxnId="{47F5658B-B558-4913-B567-1D69A0B7D336}">
      <dgm:prSet/>
      <dgm:spPr/>
      <dgm:t>
        <a:bodyPr/>
        <a:lstStyle/>
        <a:p>
          <a:endParaRPr lang="en-US"/>
        </a:p>
      </dgm:t>
    </dgm:pt>
    <dgm:pt modelId="{2A953DDC-AA30-4035-8F73-676571D0D860}" type="pres">
      <dgm:prSet presAssocID="{FBAF3354-EA36-40F3-A933-AFCA18B91F02}" presName="linear" presStyleCnt="0">
        <dgm:presLayoutVars>
          <dgm:dir/>
          <dgm:animLvl val="lvl"/>
          <dgm:resizeHandles val="exact"/>
        </dgm:presLayoutVars>
      </dgm:prSet>
      <dgm:spPr/>
    </dgm:pt>
    <dgm:pt modelId="{2E62B247-672B-44FD-A3DA-3FFE2FAF0FC2}" type="pres">
      <dgm:prSet presAssocID="{146E3B6D-29DE-40B0-92DF-D780FABBECA1}" presName="parentLin" presStyleCnt="0"/>
      <dgm:spPr/>
    </dgm:pt>
    <dgm:pt modelId="{3D502257-92BF-46C1-9F55-B494678D6A54}" type="pres">
      <dgm:prSet presAssocID="{146E3B6D-29DE-40B0-92DF-D780FABBECA1}" presName="parentLeftMargin" presStyleLbl="node1" presStyleIdx="0" presStyleCnt="4"/>
      <dgm:spPr/>
    </dgm:pt>
    <dgm:pt modelId="{67E035ED-EC41-4538-94CC-C8A51250608C}" type="pres">
      <dgm:prSet presAssocID="{146E3B6D-29DE-40B0-92DF-D780FABBECA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F99B2BB-A98F-4254-9890-AE28981592A3}" type="pres">
      <dgm:prSet presAssocID="{146E3B6D-29DE-40B0-92DF-D780FABBECA1}" presName="negativeSpace" presStyleCnt="0"/>
      <dgm:spPr/>
    </dgm:pt>
    <dgm:pt modelId="{4FEC6814-484A-4C5A-B24A-2E219BBC2A84}" type="pres">
      <dgm:prSet presAssocID="{146E3B6D-29DE-40B0-92DF-D780FABBECA1}" presName="childText" presStyleLbl="conFgAcc1" presStyleIdx="0" presStyleCnt="4">
        <dgm:presLayoutVars>
          <dgm:bulletEnabled val="1"/>
        </dgm:presLayoutVars>
      </dgm:prSet>
      <dgm:spPr/>
    </dgm:pt>
    <dgm:pt modelId="{9F34D153-36A0-4385-9487-137982D05DC6}" type="pres">
      <dgm:prSet presAssocID="{D0DD800D-225C-4EA4-AFCE-78D48B121BF9}" presName="spaceBetweenRectangles" presStyleCnt="0"/>
      <dgm:spPr/>
    </dgm:pt>
    <dgm:pt modelId="{36DF988B-1E33-4E7F-9E67-8A4A6B4C8094}" type="pres">
      <dgm:prSet presAssocID="{C93099D5-C988-4CB5-AFC3-76395E06D312}" presName="parentLin" presStyleCnt="0"/>
      <dgm:spPr/>
    </dgm:pt>
    <dgm:pt modelId="{7EF10279-68CE-4EB0-B71E-628CADC2C8BD}" type="pres">
      <dgm:prSet presAssocID="{C93099D5-C988-4CB5-AFC3-76395E06D312}" presName="parentLeftMargin" presStyleLbl="node1" presStyleIdx="0" presStyleCnt="4"/>
      <dgm:spPr/>
    </dgm:pt>
    <dgm:pt modelId="{ECB6F15F-5FD7-4B01-A05C-F9DF681816AA}" type="pres">
      <dgm:prSet presAssocID="{C93099D5-C988-4CB5-AFC3-76395E06D31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4B7A818-F3B4-4DDC-A015-E3A4538C1FB5}" type="pres">
      <dgm:prSet presAssocID="{C93099D5-C988-4CB5-AFC3-76395E06D312}" presName="negativeSpace" presStyleCnt="0"/>
      <dgm:spPr/>
    </dgm:pt>
    <dgm:pt modelId="{6E8DE739-3407-4210-BBD3-004701FEBFEE}" type="pres">
      <dgm:prSet presAssocID="{C93099D5-C988-4CB5-AFC3-76395E06D312}" presName="childText" presStyleLbl="conFgAcc1" presStyleIdx="1" presStyleCnt="4">
        <dgm:presLayoutVars>
          <dgm:bulletEnabled val="1"/>
        </dgm:presLayoutVars>
      </dgm:prSet>
      <dgm:spPr/>
    </dgm:pt>
    <dgm:pt modelId="{C0326CA5-1E66-41F9-BC7A-56CE47D66DF3}" type="pres">
      <dgm:prSet presAssocID="{DC707C5F-E962-4014-BC21-864750A64512}" presName="spaceBetweenRectangles" presStyleCnt="0"/>
      <dgm:spPr/>
    </dgm:pt>
    <dgm:pt modelId="{629FA569-2DFA-4871-A0EF-1240220C2E31}" type="pres">
      <dgm:prSet presAssocID="{93E0BDEC-66DF-42AB-B432-1AA40A571D54}" presName="parentLin" presStyleCnt="0"/>
      <dgm:spPr/>
    </dgm:pt>
    <dgm:pt modelId="{8A792165-13B8-4E81-AC6E-9EE583F25508}" type="pres">
      <dgm:prSet presAssocID="{93E0BDEC-66DF-42AB-B432-1AA40A571D54}" presName="parentLeftMargin" presStyleLbl="node1" presStyleIdx="1" presStyleCnt="4"/>
      <dgm:spPr/>
    </dgm:pt>
    <dgm:pt modelId="{CE91BFB8-ED5A-4600-B1D5-B53F52E5F0FC}" type="pres">
      <dgm:prSet presAssocID="{93E0BDEC-66DF-42AB-B432-1AA40A571D5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F014A05-1A51-4DEE-AA51-4A8A722BAF3E}" type="pres">
      <dgm:prSet presAssocID="{93E0BDEC-66DF-42AB-B432-1AA40A571D54}" presName="negativeSpace" presStyleCnt="0"/>
      <dgm:spPr/>
    </dgm:pt>
    <dgm:pt modelId="{D365D330-2ADD-466B-B7CB-9ADD6D675199}" type="pres">
      <dgm:prSet presAssocID="{93E0BDEC-66DF-42AB-B432-1AA40A571D54}" presName="childText" presStyleLbl="conFgAcc1" presStyleIdx="2" presStyleCnt="4">
        <dgm:presLayoutVars>
          <dgm:bulletEnabled val="1"/>
        </dgm:presLayoutVars>
      </dgm:prSet>
      <dgm:spPr/>
    </dgm:pt>
    <dgm:pt modelId="{ECD975CE-0DD0-4A2D-9EB7-2F4F150D1D27}" type="pres">
      <dgm:prSet presAssocID="{06C75C9E-C8AC-4B62-B82C-D87CE51FA910}" presName="spaceBetweenRectangles" presStyleCnt="0"/>
      <dgm:spPr/>
    </dgm:pt>
    <dgm:pt modelId="{F325ED36-5674-49CD-A095-945DF5A8E767}" type="pres">
      <dgm:prSet presAssocID="{B14C62F3-6812-4321-BDF7-6ABE2C7931CD}" presName="parentLin" presStyleCnt="0"/>
      <dgm:spPr/>
    </dgm:pt>
    <dgm:pt modelId="{3F7CBB93-D929-4BDB-B4B4-26B9498428C5}" type="pres">
      <dgm:prSet presAssocID="{B14C62F3-6812-4321-BDF7-6ABE2C7931CD}" presName="parentLeftMargin" presStyleLbl="node1" presStyleIdx="2" presStyleCnt="4"/>
      <dgm:spPr/>
    </dgm:pt>
    <dgm:pt modelId="{DD8826C7-A10C-4609-84FB-353909AE6CF6}" type="pres">
      <dgm:prSet presAssocID="{B14C62F3-6812-4321-BDF7-6ABE2C7931C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53683C5-9308-4057-9635-B75A47350233}" type="pres">
      <dgm:prSet presAssocID="{B14C62F3-6812-4321-BDF7-6ABE2C7931CD}" presName="negativeSpace" presStyleCnt="0"/>
      <dgm:spPr/>
    </dgm:pt>
    <dgm:pt modelId="{18A2D3AC-7B8B-42AD-87A6-31BF12D3B993}" type="pres">
      <dgm:prSet presAssocID="{B14C62F3-6812-4321-BDF7-6ABE2C7931C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356982A-CCE8-43F6-BA3D-DB1F509BB0E1}" srcId="{FBAF3354-EA36-40F3-A933-AFCA18B91F02}" destId="{146E3B6D-29DE-40B0-92DF-D780FABBECA1}" srcOrd="0" destOrd="0" parTransId="{5F3A1269-2B76-4B8C-BF45-3130B146019E}" sibTransId="{D0DD800D-225C-4EA4-AFCE-78D48B121BF9}"/>
    <dgm:cxn modelId="{3B74A033-D179-4F63-99B3-E54B03712C31}" type="presOf" srcId="{B14C62F3-6812-4321-BDF7-6ABE2C7931CD}" destId="{DD8826C7-A10C-4609-84FB-353909AE6CF6}" srcOrd="1" destOrd="0" presId="urn:microsoft.com/office/officeart/2005/8/layout/list1"/>
    <dgm:cxn modelId="{DB5E015C-10C5-4D9F-B5FF-EA8439198229}" type="presOf" srcId="{C93099D5-C988-4CB5-AFC3-76395E06D312}" destId="{7EF10279-68CE-4EB0-B71E-628CADC2C8BD}" srcOrd="0" destOrd="0" presId="urn:microsoft.com/office/officeart/2005/8/layout/list1"/>
    <dgm:cxn modelId="{E95EA565-0F1C-4EBD-B8D9-BF3FD428C50E}" type="presOf" srcId="{146E3B6D-29DE-40B0-92DF-D780FABBECA1}" destId="{3D502257-92BF-46C1-9F55-B494678D6A54}" srcOrd="0" destOrd="0" presId="urn:microsoft.com/office/officeart/2005/8/layout/list1"/>
    <dgm:cxn modelId="{B123644C-A85B-4D5F-9497-C7C67A4C3DE8}" srcId="{FBAF3354-EA36-40F3-A933-AFCA18B91F02}" destId="{C93099D5-C988-4CB5-AFC3-76395E06D312}" srcOrd="1" destOrd="0" parTransId="{DC802DF3-5AC9-4C20-A035-EAA79C4522EE}" sibTransId="{DC707C5F-E962-4014-BC21-864750A64512}"/>
    <dgm:cxn modelId="{47F5658B-B558-4913-B567-1D69A0B7D336}" srcId="{FBAF3354-EA36-40F3-A933-AFCA18B91F02}" destId="{B14C62F3-6812-4321-BDF7-6ABE2C7931CD}" srcOrd="3" destOrd="0" parTransId="{F9F585B5-DFA2-4BD9-9E53-5540C03C344A}" sibTransId="{F49D4A49-D50D-4D1E-84F6-F48465C0644B}"/>
    <dgm:cxn modelId="{765D1BA1-14DA-4533-B341-E8720A76DED4}" type="presOf" srcId="{146E3B6D-29DE-40B0-92DF-D780FABBECA1}" destId="{67E035ED-EC41-4538-94CC-C8A51250608C}" srcOrd="1" destOrd="0" presId="urn:microsoft.com/office/officeart/2005/8/layout/list1"/>
    <dgm:cxn modelId="{90094CA3-12F4-468F-A10D-04F6DD2A8D19}" type="presOf" srcId="{93E0BDEC-66DF-42AB-B432-1AA40A571D54}" destId="{8A792165-13B8-4E81-AC6E-9EE583F25508}" srcOrd="0" destOrd="0" presId="urn:microsoft.com/office/officeart/2005/8/layout/list1"/>
    <dgm:cxn modelId="{0FCADDC5-DD43-4C05-9CCD-FC3F4C98AEE0}" type="presOf" srcId="{C93099D5-C988-4CB5-AFC3-76395E06D312}" destId="{ECB6F15F-5FD7-4B01-A05C-F9DF681816AA}" srcOrd="1" destOrd="0" presId="urn:microsoft.com/office/officeart/2005/8/layout/list1"/>
    <dgm:cxn modelId="{6022FFC9-5678-4066-AB29-0B19B0EC8662}" type="presOf" srcId="{FBAF3354-EA36-40F3-A933-AFCA18B91F02}" destId="{2A953DDC-AA30-4035-8F73-676571D0D860}" srcOrd="0" destOrd="0" presId="urn:microsoft.com/office/officeart/2005/8/layout/list1"/>
    <dgm:cxn modelId="{4AC291D7-B621-4B9D-9828-92A3963EB141}" type="presOf" srcId="{B14C62F3-6812-4321-BDF7-6ABE2C7931CD}" destId="{3F7CBB93-D929-4BDB-B4B4-26B9498428C5}" srcOrd="0" destOrd="0" presId="urn:microsoft.com/office/officeart/2005/8/layout/list1"/>
    <dgm:cxn modelId="{6D7019ED-32BD-4ACD-B5DB-F03B1A8AE145}" srcId="{FBAF3354-EA36-40F3-A933-AFCA18B91F02}" destId="{93E0BDEC-66DF-42AB-B432-1AA40A571D54}" srcOrd="2" destOrd="0" parTransId="{9209F4DA-C14D-4256-9000-9C6CDBAC057D}" sibTransId="{06C75C9E-C8AC-4B62-B82C-D87CE51FA910}"/>
    <dgm:cxn modelId="{C3896EFB-ADB1-4DC8-B7E4-FA19B5935E55}" type="presOf" srcId="{93E0BDEC-66DF-42AB-B432-1AA40A571D54}" destId="{CE91BFB8-ED5A-4600-B1D5-B53F52E5F0FC}" srcOrd="1" destOrd="0" presId="urn:microsoft.com/office/officeart/2005/8/layout/list1"/>
    <dgm:cxn modelId="{480145B1-5AC1-4864-9467-4F26FED12681}" type="presParOf" srcId="{2A953DDC-AA30-4035-8F73-676571D0D860}" destId="{2E62B247-672B-44FD-A3DA-3FFE2FAF0FC2}" srcOrd="0" destOrd="0" presId="urn:microsoft.com/office/officeart/2005/8/layout/list1"/>
    <dgm:cxn modelId="{C3B7B300-4C7B-4F7B-9BEA-FBD2FBF3FBA8}" type="presParOf" srcId="{2E62B247-672B-44FD-A3DA-3FFE2FAF0FC2}" destId="{3D502257-92BF-46C1-9F55-B494678D6A54}" srcOrd="0" destOrd="0" presId="urn:microsoft.com/office/officeart/2005/8/layout/list1"/>
    <dgm:cxn modelId="{E027057E-900B-4A7A-84A9-2525F316B438}" type="presParOf" srcId="{2E62B247-672B-44FD-A3DA-3FFE2FAF0FC2}" destId="{67E035ED-EC41-4538-94CC-C8A51250608C}" srcOrd="1" destOrd="0" presId="urn:microsoft.com/office/officeart/2005/8/layout/list1"/>
    <dgm:cxn modelId="{4B8BB3A7-CF52-4518-ABA5-250F6C0B9346}" type="presParOf" srcId="{2A953DDC-AA30-4035-8F73-676571D0D860}" destId="{6F99B2BB-A98F-4254-9890-AE28981592A3}" srcOrd="1" destOrd="0" presId="urn:microsoft.com/office/officeart/2005/8/layout/list1"/>
    <dgm:cxn modelId="{76E5C563-35C8-43E5-A438-64843C1B57A9}" type="presParOf" srcId="{2A953DDC-AA30-4035-8F73-676571D0D860}" destId="{4FEC6814-484A-4C5A-B24A-2E219BBC2A84}" srcOrd="2" destOrd="0" presId="urn:microsoft.com/office/officeart/2005/8/layout/list1"/>
    <dgm:cxn modelId="{6F2C383A-616A-44D1-84D2-41DC5F184A60}" type="presParOf" srcId="{2A953DDC-AA30-4035-8F73-676571D0D860}" destId="{9F34D153-36A0-4385-9487-137982D05DC6}" srcOrd="3" destOrd="0" presId="urn:microsoft.com/office/officeart/2005/8/layout/list1"/>
    <dgm:cxn modelId="{C4C287A3-3FE5-4776-939E-12F5B10B6779}" type="presParOf" srcId="{2A953DDC-AA30-4035-8F73-676571D0D860}" destId="{36DF988B-1E33-4E7F-9E67-8A4A6B4C8094}" srcOrd="4" destOrd="0" presId="urn:microsoft.com/office/officeart/2005/8/layout/list1"/>
    <dgm:cxn modelId="{BA880C8C-E60E-4748-B577-0A57EB6C3158}" type="presParOf" srcId="{36DF988B-1E33-4E7F-9E67-8A4A6B4C8094}" destId="{7EF10279-68CE-4EB0-B71E-628CADC2C8BD}" srcOrd="0" destOrd="0" presId="urn:microsoft.com/office/officeart/2005/8/layout/list1"/>
    <dgm:cxn modelId="{1AD8CD06-00C7-4DAF-A8CE-FCAD265FA27A}" type="presParOf" srcId="{36DF988B-1E33-4E7F-9E67-8A4A6B4C8094}" destId="{ECB6F15F-5FD7-4B01-A05C-F9DF681816AA}" srcOrd="1" destOrd="0" presId="urn:microsoft.com/office/officeart/2005/8/layout/list1"/>
    <dgm:cxn modelId="{130FF213-C6D0-46ED-BB49-55538697D86A}" type="presParOf" srcId="{2A953DDC-AA30-4035-8F73-676571D0D860}" destId="{54B7A818-F3B4-4DDC-A015-E3A4538C1FB5}" srcOrd="5" destOrd="0" presId="urn:microsoft.com/office/officeart/2005/8/layout/list1"/>
    <dgm:cxn modelId="{6E2D96BF-648E-44E3-8DC9-5555E99A576B}" type="presParOf" srcId="{2A953DDC-AA30-4035-8F73-676571D0D860}" destId="{6E8DE739-3407-4210-BBD3-004701FEBFEE}" srcOrd="6" destOrd="0" presId="urn:microsoft.com/office/officeart/2005/8/layout/list1"/>
    <dgm:cxn modelId="{90777D92-B209-4EDF-9FB4-CAFF3270B898}" type="presParOf" srcId="{2A953DDC-AA30-4035-8F73-676571D0D860}" destId="{C0326CA5-1E66-41F9-BC7A-56CE47D66DF3}" srcOrd="7" destOrd="0" presId="urn:microsoft.com/office/officeart/2005/8/layout/list1"/>
    <dgm:cxn modelId="{2ADC07D2-D928-4DD3-9FD5-2150F63D5385}" type="presParOf" srcId="{2A953DDC-AA30-4035-8F73-676571D0D860}" destId="{629FA569-2DFA-4871-A0EF-1240220C2E31}" srcOrd="8" destOrd="0" presId="urn:microsoft.com/office/officeart/2005/8/layout/list1"/>
    <dgm:cxn modelId="{0F4C8F65-CDD9-41DE-825C-CC20CC4CC50D}" type="presParOf" srcId="{629FA569-2DFA-4871-A0EF-1240220C2E31}" destId="{8A792165-13B8-4E81-AC6E-9EE583F25508}" srcOrd="0" destOrd="0" presId="urn:microsoft.com/office/officeart/2005/8/layout/list1"/>
    <dgm:cxn modelId="{1BF0BBE1-1CEA-43D1-9138-C011FBD8F492}" type="presParOf" srcId="{629FA569-2DFA-4871-A0EF-1240220C2E31}" destId="{CE91BFB8-ED5A-4600-B1D5-B53F52E5F0FC}" srcOrd="1" destOrd="0" presId="urn:microsoft.com/office/officeart/2005/8/layout/list1"/>
    <dgm:cxn modelId="{8A83C519-1E59-4CF8-895B-E158E076A6CC}" type="presParOf" srcId="{2A953DDC-AA30-4035-8F73-676571D0D860}" destId="{8F014A05-1A51-4DEE-AA51-4A8A722BAF3E}" srcOrd="9" destOrd="0" presId="urn:microsoft.com/office/officeart/2005/8/layout/list1"/>
    <dgm:cxn modelId="{76617C54-8031-4618-B902-068EEF24D05C}" type="presParOf" srcId="{2A953DDC-AA30-4035-8F73-676571D0D860}" destId="{D365D330-2ADD-466B-B7CB-9ADD6D675199}" srcOrd="10" destOrd="0" presId="urn:microsoft.com/office/officeart/2005/8/layout/list1"/>
    <dgm:cxn modelId="{7F312A6E-E0AF-4604-B67F-3F4D3156E224}" type="presParOf" srcId="{2A953DDC-AA30-4035-8F73-676571D0D860}" destId="{ECD975CE-0DD0-4A2D-9EB7-2F4F150D1D27}" srcOrd="11" destOrd="0" presId="urn:microsoft.com/office/officeart/2005/8/layout/list1"/>
    <dgm:cxn modelId="{CFA72C59-53A9-476C-88BC-5DABFD5E841C}" type="presParOf" srcId="{2A953DDC-AA30-4035-8F73-676571D0D860}" destId="{F325ED36-5674-49CD-A095-945DF5A8E767}" srcOrd="12" destOrd="0" presId="urn:microsoft.com/office/officeart/2005/8/layout/list1"/>
    <dgm:cxn modelId="{48BCAF81-7BAD-4AAF-91C5-B9F89FB9CFB1}" type="presParOf" srcId="{F325ED36-5674-49CD-A095-945DF5A8E767}" destId="{3F7CBB93-D929-4BDB-B4B4-26B9498428C5}" srcOrd="0" destOrd="0" presId="urn:microsoft.com/office/officeart/2005/8/layout/list1"/>
    <dgm:cxn modelId="{1EAA2A14-111C-4420-AF00-BC37526E480E}" type="presParOf" srcId="{F325ED36-5674-49CD-A095-945DF5A8E767}" destId="{DD8826C7-A10C-4609-84FB-353909AE6CF6}" srcOrd="1" destOrd="0" presId="urn:microsoft.com/office/officeart/2005/8/layout/list1"/>
    <dgm:cxn modelId="{AD26ABE9-7B43-4A9E-958E-9DBC1D1BC996}" type="presParOf" srcId="{2A953DDC-AA30-4035-8F73-676571D0D860}" destId="{753683C5-9308-4057-9635-B75A47350233}" srcOrd="13" destOrd="0" presId="urn:microsoft.com/office/officeart/2005/8/layout/list1"/>
    <dgm:cxn modelId="{73864C3F-6FB7-44FC-854E-6DD4C322BB9C}" type="presParOf" srcId="{2A953DDC-AA30-4035-8F73-676571D0D860}" destId="{18A2D3AC-7B8B-42AD-87A6-31BF12D3B99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28D33C-FB92-406F-9EA9-3259F6BB2847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46F6DCE-BD2D-4A6A-B801-11745EB02E62}">
      <dgm:prSet/>
      <dgm:spPr/>
      <dgm:t>
        <a:bodyPr/>
        <a:lstStyle/>
        <a:p>
          <a:r>
            <a:rPr lang="pl-PL"/>
            <a:t>Skąd ta agresja?</a:t>
          </a:r>
          <a:endParaRPr lang="en-US"/>
        </a:p>
      </dgm:t>
    </dgm:pt>
    <dgm:pt modelId="{427570C1-C017-4BC2-BE6A-AD3553766B45}" type="parTrans" cxnId="{31156127-6D3B-4A32-9461-973C0280733C}">
      <dgm:prSet/>
      <dgm:spPr/>
      <dgm:t>
        <a:bodyPr/>
        <a:lstStyle/>
        <a:p>
          <a:endParaRPr lang="en-US"/>
        </a:p>
      </dgm:t>
    </dgm:pt>
    <dgm:pt modelId="{8B1ED0A3-2CDA-4A3D-92D2-D8D1D3A1C584}" type="sibTrans" cxnId="{31156127-6D3B-4A32-9461-973C0280733C}">
      <dgm:prSet/>
      <dgm:spPr/>
      <dgm:t>
        <a:bodyPr/>
        <a:lstStyle/>
        <a:p>
          <a:endParaRPr lang="en-US"/>
        </a:p>
      </dgm:t>
    </dgm:pt>
    <dgm:pt modelId="{A8F65E78-E2AE-465F-BF5A-FCA6D074A83B}">
      <dgm:prSet/>
      <dgm:spPr/>
      <dgm:t>
        <a:bodyPr/>
        <a:lstStyle/>
        <a:p>
          <a:r>
            <a:rPr lang="pl-PL"/>
            <a:t>Czemu dzieci w tak młodym wieku chcą „świadomie” zrobić komuś krzywdę?</a:t>
          </a:r>
          <a:endParaRPr lang="en-US"/>
        </a:p>
      </dgm:t>
    </dgm:pt>
    <dgm:pt modelId="{E1B421B4-3166-4738-960A-88F05B97821F}" type="parTrans" cxnId="{71313353-7117-445A-B0E4-5429E6FA7CA9}">
      <dgm:prSet/>
      <dgm:spPr/>
      <dgm:t>
        <a:bodyPr/>
        <a:lstStyle/>
        <a:p>
          <a:endParaRPr lang="en-US"/>
        </a:p>
      </dgm:t>
    </dgm:pt>
    <dgm:pt modelId="{AC892437-7660-4DC5-9A4F-86DFA8AD33D2}" type="sibTrans" cxnId="{71313353-7117-445A-B0E4-5429E6FA7CA9}">
      <dgm:prSet/>
      <dgm:spPr/>
      <dgm:t>
        <a:bodyPr/>
        <a:lstStyle/>
        <a:p>
          <a:endParaRPr lang="en-US"/>
        </a:p>
      </dgm:t>
    </dgm:pt>
    <dgm:pt modelId="{43AD4D74-C23A-43AD-9C62-FB09C98CC8FB}">
      <dgm:prSet/>
      <dgm:spPr/>
      <dgm:t>
        <a:bodyPr/>
        <a:lstStyle/>
        <a:p>
          <a:r>
            <a:rPr lang="pl-PL"/>
            <a:t>Przecież w przedszkolu/szkole nikt się tak nie zachowuje.</a:t>
          </a:r>
          <a:endParaRPr lang="en-US"/>
        </a:p>
      </dgm:t>
    </dgm:pt>
    <dgm:pt modelId="{28C46474-7036-4F73-80D0-FD87529FD415}" type="parTrans" cxnId="{4C7711BC-A945-44E4-B80B-D69579B67DA7}">
      <dgm:prSet/>
      <dgm:spPr/>
      <dgm:t>
        <a:bodyPr/>
        <a:lstStyle/>
        <a:p>
          <a:endParaRPr lang="en-US"/>
        </a:p>
      </dgm:t>
    </dgm:pt>
    <dgm:pt modelId="{69338EF2-364E-48C1-8485-FE3FDD5DF55D}" type="sibTrans" cxnId="{4C7711BC-A945-44E4-B80B-D69579B67DA7}">
      <dgm:prSet/>
      <dgm:spPr/>
      <dgm:t>
        <a:bodyPr/>
        <a:lstStyle/>
        <a:p>
          <a:endParaRPr lang="en-US"/>
        </a:p>
      </dgm:t>
    </dgm:pt>
    <dgm:pt modelId="{AB3B7E31-A815-42B9-A6BD-49172758819E}">
      <dgm:prSet/>
      <dgm:spPr/>
      <dgm:t>
        <a:bodyPr/>
        <a:lstStyle/>
        <a:p>
          <a:r>
            <a:rPr lang="pl-PL"/>
            <a:t>Rodzice mówią, że w domu nie przejawia żadnych zachowań agresywnych.</a:t>
          </a:r>
          <a:endParaRPr lang="en-US"/>
        </a:p>
      </dgm:t>
    </dgm:pt>
    <dgm:pt modelId="{B7E603F2-9A86-40C4-B2FA-7A1BF2006599}" type="parTrans" cxnId="{4FE7613C-BECB-4C9B-97C3-6D2B2235DAE9}">
      <dgm:prSet/>
      <dgm:spPr/>
      <dgm:t>
        <a:bodyPr/>
        <a:lstStyle/>
        <a:p>
          <a:endParaRPr lang="en-US"/>
        </a:p>
      </dgm:t>
    </dgm:pt>
    <dgm:pt modelId="{24243B41-A78D-4099-BD75-5E32B441BD30}" type="sibTrans" cxnId="{4FE7613C-BECB-4C9B-97C3-6D2B2235DAE9}">
      <dgm:prSet/>
      <dgm:spPr/>
      <dgm:t>
        <a:bodyPr/>
        <a:lstStyle/>
        <a:p>
          <a:endParaRPr lang="en-US"/>
        </a:p>
      </dgm:t>
    </dgm:pt>
    <dgm:pt modelId="{90BE71BF-50E7-4F23-8351-899B8FD71E32}">
      <dgm:prSet/>
      <dgm:spPr/>
      <dgm:t>
        <a:bodyPr/>
        <a:lstStyle/>
        <a:p>
          <a:r>
            <a:rPr lang="pl-PL"/>
            <a:t>Ono nie potrafi mi powiedzieć, czemu tak zrobiło.</a:t>
          </a:r>
          <a:endParaRPr lang="en-US"/>
        </a:p>
      </dgm:t>
    </dgm:pt>
    <dgm:pt modelId="{3532C128-53A8-4C38-82B4-4F14859C56BC}" type="parTrans" cxnId="{EE4CE61E-0292-4F31-AD11-E06C075E3C42}">
      <dgm:prSet/>
      <dgm:spPr/>
      <dgm:t>
        <a:bodyPr/>
        <a:lstStyle/>
        <a:p>
          <a:endParaRPr lang="en-US"/>
        </a:p>
      </dgm:t>
    </dgm:pt>
    <dgm:pt modelId="{3F4937E9-8CDD-454E-9AFD-E950994D1384}" type="sibTrans" cxnId="{EE4CE61E-0292-4F31-AD11-E06C075E3C42}">
      <dgm:prSet/>
      <dgm:spPr/>
      <dgm:t>
        <a:bodyPr/>
        <a:lstStyle/>
        <a:p>
          <a:endParaRPr lang="en-US"/>
        </a:p>
      </dgm:t>
    </dgm:pt>
    <dgm:pt modelId="{899298B4-EE2C-4FB5-A4E4-6F9B929556FA}">
      <dgm:prSet/>
      <dgm:spPr/>
      <dgm:t>
        <a:bodyPr/>
        <a:lstStyle/>
        <a:p>
          <a:r>
            <a:rPr lang="pl-PL"/>
            <a:t>Jak można tego nie wiedzieć?</a:t>
          </a:r>
          <a:endParaRPr lang="en-US"/>
        </a:p>
      </dgm:t>
    </dgm:pt>
    <dgm:pt modelId="{42A84628-1580-4304-8944-65C89F3C7FB9}" type="parTrans" cxnId="{4423101F-C8C3-414C-B11B-ED3C594B6D17}">
      <dgm:prSet/>
      <dgm:spPr/>
      <dgm:t>
        <a:bodyPr/>
        <a:lstStyle/>
        <a:p>
          <a:endParaRPr lang="en-US"/>
        </a:p>
      </dgm:t>
    </dgm:pt>
    <dgm:pt modelId="{C2BF911D-5161-4F9D-9D73-437AD5C436D8}" type="sibTrans" cxnId="{4423101F-C8C3-414C-B11B-ED3C594B6D17}">
      <dgm:prSet/>
      <dgm:spPr/>
      <dgm:t>
        <a:bodyPr/>
        <a:lstStyle/>
        <a:p>
          <a:endParaRPr lang="en-US"/>
        </a:p>
      </dgm:t>
    </dgm:pt>
    <dgm:pt modelId="{949ABE6A-920A-4FF6-B510-A1E2AA3CB206}" type="pres">
      <dgm:prSet presAssocID="{FC28D33C-FB92-406F-9EA9-3259F6BB2847}" presName="vert0" presStyleCnt="0">
        <dgm:presLayoutVars>
          <dgm:dir/>
          <dgm:animOne val="branch"/>
          <dgm:animLvl val="lvl"/>
        </dgm:presLayoutVars>
      </dgm:prSet>
      <dgm:spPr/>
    </dgm:pt>
    <dgm:pt modelId="{8D25F4EB-F36B-43D9-A08E-55B661FD17B9}" type="pres">
      <dgm:prSet presAssocID="{046F6DCE-BD2D-4A6A-B801-11745EB02E62}" presName="thickLine" presStyleLbl="alignNode1" presStyleIdx="0" presStyleCnt="6"/>
      <dgm:spPr/>
    </dgm:pt>
    <dgm:pt modelId="{B4D18BFE-6876-4500-8A14-2287651403C6}" type="pres">
      <dgm:prSet presAssocID="{046F6DCE-BD2D-4A6A-B801-11745EB02E62}" presName="horz1" presStyleCnt="0"/>
      <dgm:spPr/>
    </dgm:pt>
    <dgm:pt modelId="{870AD4CD-4AAE-485C-85DD-FD26136F6454}" type="pres">
      <dgm:prSet presAssocID="{046F6DCE-BD2D-4A6A-B801-11745EB02E62}" presName="tx1" presStyleLbl="revTx" presStyleIdx="0" presStyleCnt="6"/>
      <dgm:spPr/>
    </dgm:pt>
    <dgm:pt modelId="{04C821DA-FA7C-4C75-8FC5-352FF8FA7F00}" type="pres">
      <dgm:prSet presAssocID="{046F6DCE-BD2D-4A6A-B801-11745EB02E62}" presName="vert1" presStyleCnt="0"/>
      <dgm:spPr/>
    </dgm:pt>
    <dgm:pt modelId="{EF9956DB-F67B-418D-B7FA-31247D12CB5E}" type="pres">
      <dgm:prSet presAssocID="{A8F65E78-E2AE-465F-BF5A-FCA6D074A83B}" presName="thickLine" presStyleLbl="alignNode1" presStyleIdx="1" presStyleCnt="6"/>
      <dgm:spPr/>
    </dgm:pt>
    <dgm:pt modelId="{D9C4A01A-671C-4467-BDFF-17CFAFC53215}" type="pres">
      <dgm:prSet presAssocID="{A8F65E78-E2AE-465F-BF5A-FCA6D074A83B}" presName="horz1" presStyleCnt="0"/>
      <dgm:spPr/>
    </dgm:pt>
    <dgm:pt modelId="{2152B702-2250-4E8C-9C36-B67204AE45C7}" type="pres">
      <dgm:prSet presAssocID="{A8F65E78-E2AE-465F-BF5A-FCA6D074A83B}" presName="tx1" presStyleLbl="revTx" presStyleIdx="1" presStyleCnt="6"/>
      <dgm:spPr/>
    </dgm:pt>
    <dgm:pt modelId="{9D00BCD6-C058-49FD-9350-7E82392A7C7D}" type="pres">
      <dgm:prSet presAssocID="{A8F65E78-E2AE-465F-BF5A-FCA6D074A83B}" presName="vert1" presStyleCnt="0"/>
      <dgm:spPr/>
    </dgm:pt>
    <dgm:pt modelId="{0681A0F9-D86E-4473-9AF0-A3C2A32ED3B2}" type="pres">
      <dgm:prSet presAssocID="{43AD4D74-C23A-43AD-9C62-FB09C98CC8FB}" presName="thickLine" presStyleLbl="alignNode1" presStyleIdx="2" presStyleCnt="6"/>
      <dgm:spPr/>
    </dgm:pt>
    <dgm:pt modelId="{65936179-63ED-4830-88A6-73939CEEF7F0}" type="pres">
      <dgm:prSet presAssocID="{43AD4D74-C23A-43AD-9C62-FB09C98CC8FB}" presName="horz1" presStyleCnt="0"/>
      <dgm:spPr/>
    </dgm:pt>
    <dgm:pt modelId="{CAF1CB6E-BAD0-4B84-9136-05925EC8FB88}" type="pres">
      <dgm:prSet presAssocID="{43AD4D74-C23A-43AD-9C62-FB09C98CC8FB}" presName="tx1" presStyleLbl="revTx" presStyleIdx="2" presStyleCnt="6"/>
      <dgm:spPr/>
    </dgm:pt>
    <dgm:pt modelId="{FE3E5CA3-9DC0-46EE-ADFF-91C5F594B56D}" type="pres">
      <dgm:prSet presAssocID="{43AD4D74-C23A-43AD-9C62-FB09C98CC8FB}" presName="vert1" presStyleCnt="0"/>
      <dgm:spPr/>
    </dgm:pt>
    <dgm:pt modelId="{D760E00A-E88E-44FB-B2F0-63B97072A979}" type="pres">
      <dgm:prSet presAssocID="{AB3B7E31-A815-42B9-A6BD-49172758819E}" presName="thickLine" presStyleLbl="alignNode1" presStyleIdx="3" presStyleCnt="6"/>
      <dgm:spPr/>
    </dgm:pt>
    <dgm:pt modelId="{F012AD33-53E8-4C35-BA1E-2D35E90DC4E9}" type="pres">
      <dgm:prSet presAssocID="{AB3B7E31-A815-42B9-A6BD-49172758819E}" presName="horz1" presStyleCnt="0"/>
      <dgm:spPr/>
    </dgm:pt>
    <dgm:pt modelId="{9CDD0B52-3977-4F1D-B007-C21E040C57A3}" type="pres">
      <dgm:prSet presAssocID="{AB3B7E31-A815-42B9-A6BD-49172758819E}" presName="tx1" presStyleLbl="revTx" presStyleIdx="3" presStyleCnt="6"/>
      <dgm:spPr/>
    </dgm:pt>
    <dgm:pt modelId="{3195F2CE-CF1C-4E7E-ADD8-72F032E1FED9}" type="pres">
      <dgm:prSet presAssocID="{AB3B7E31-A815-42B9-A6BD-49172758819E}" presName="vert1" presStyleCnt="0"/>
      <dgm:spPr/>
    </dgm:pt>
    <dgm:pt modelId="{6E309C52-AFB5-45A7-AE23-7FCB659CEAE3}" type="pres">
      <dgm:prSet presAssocID="{90BE71BF-50E7-4F23-8351-899B8FD71E32}" presName="thickLine" presStyleLbl="alignNode1" presStyleIdx="4" presStyleCnt="6"/>
      <dgm:spPr/>
    </dgm:pt>
    <dgm:pt modelId="{E471EA88-3AF5-4707-AF2A-DBB69B68E25E}" type="pres">
      <dgm:prSet presAssocID="{90BE71BF-50E7-4F23-8351-899B8FD71E32}" presName="horz1" presStyleCnt="0"/>
      <dgm:spPr/>
    </dgm:pt>
    <dgm:pt modelId="{547446F9-703E-4E89-8D1E-8516A0FD4033}" type="pres">
      <dgm:prSet presAssocID="{90BE71BF-50E7-4F23-8351-899B8FD71E32}" presName="tx1" presStyleLbl="revTx" presStyleIdx="4" presStyleCnt="6"/>
      <dgm:spPr/>
    </dgm:pt>
    <dgm:pt modelId="{48AC5254-B4DB-42D6-9EC6-C50A9298E953}" type="pres">
      <dgm:prSet presAssocID="{90BE71BF-50E7-4F23-8351-899B8FD71E32}" presName="vert1" presStyleCnt="0"/>
      <dgm:spPr/>
    </dgm:pt>
    <dgm:pt modelId="{4CCD40F9-B761-4E0A-8F86-3483091311A5}" type="pres">
      <dgm:prSet presAssocID="{899298B4-EE2C-4FB5-A4E4-6F9B929556FA}" presName="thickLine" presStyleLbl="alignNode1" presStyleIdx="5" presStyleCnt="6"/>
      <dgm:spPr/>
    </dgm:pt>
    <dgm:pt modelId="{2409A094-1E2B-4EBF-9708-71D0C3124BD7}" type="pres">
      <dgm:prSet presAssocID="{899298B4-EE2C-4FB5-A4E4-6F9B929556FA}" presName="horz1" presStyleCnt="0"/>
      <dgm:spPr/>
    </dgm:pt>
    <dgm:pt modelId="{16927847-2589-4E06-8754-3D7E7996C381}" type="pres">
      <dgm:prSet presAssocID="{899298B4-EE2C-4FB5-A4E4-6F9B929556FA}" presName="tx1" presStyleLbl="revTx" presStyleIdx="5" presStyleCnt="6"/>
      <dgm:spPr/>
    </dgm:pt>
    <dgm:pt modelId="{67F77300-76F8-4B2C-98ED-D094455D3B58}" type="pres">
      <dgm:prSet presAssocID="{899298B4-EE2C-4FB5-A4E4-6F9B929556FA}" presName="vert1" presStyleCnt="0"/>
      <dgm:spPr/>
    </dgm:pt>
  </dgm:ptLst>
  <dgm:cxnLst>
    <dgm:cxn modelId="{EE4CE61E-0292-4F31-AD11-E06C075E3C42}" srcId="{FC28D33C-FB92-406F-9EA9-3259F6BB2847}" destId="{90BE71BF-50E7-4F23-8351-899B8FD71E32}" srcOrd="4" destOrd="0" parTransId="{3532C128-53A8-4C38-82B4-4F14859C56BC}" sibTransId="{3F4937E9-8CDD-454E-9AFD-E950994D1384}"/>
    <dgm:cxn modelId="{4423101F-C8C3-414C-B11B-ED3C594B6D17}" srcId="{FC28D33C-FB92-406F-9EA9-3259F6BB2847}" destId="{899298B4-EE2C-4FB5-A4E4-6F9B929556FA}" srcOrd="5" destOrd="0" parTransId="{42A84628-1580-4304-8944-65C89F3C7FB9}" sibTransId="{C2BF911D-5161-4F9D-9D73-437AD5C436D8}"/>
    <dgm:cxn modelId="{31156127-6D3B-4A32-9461-973C0280733C}" srcId="{FC28D33C-FB92-406F-9EA9-3259F6BB2847}" destId="{046F6DCE-BD2D-4A6A-B801-11745EB02E62}" srcOrd="0" destOrd="0" parTransId="{427570C1-C017-4BC2-BE6A-AD3553766B45}" sibTransId="{8B1ED0A3-2CDA-4A3D-92D2-D8D1D3A1C584}"/>
    <dgm:cxn modelId="{F701602E-FB37-4B19-8387-9213D795DCE4}" type="presOf" srcId="{FC28D33C-FB92-406F-9EA9-3259F6BB2847}" destId="{949ABE6A-920A-4FF6-B510-A1E2AA3CB206}" srcOrd="0" destOrd="0" presId="urn:microsoft.com/office/officeart/2008/layout/LinedList"/>
    <dgm:cxn modelId="{4AF68830-CCF2-42E6-BC09-0126745E371E}" type="presOf" srcId="{A8F65E78-E2AE-465F-BF5A-FCA6D074A83B}" destId="{2152B702-2250-4E8C-9C36-B67204AE45C7}" srcOrd="0" destOrd="0" presId="urn:microsoft.com/office/officeart/2008/layout/LinedList"/>
    <dgm:cxn modelId="{4FE7613C-BECB-4C9B-97C3-6D2B2235DAE9}" srcId="{FC28D33C-FB92-406F-9EA9-3259F6BB2847}" destId="{AB3B7E31-A815-42B9-A6BD-49172758819E}" srcOrd="3" destOrd="0" parTransId="{B7E603F2-9A86-40C4-B2FA-7A1BF2006599}" sibTransId="{24243B41-A78D-4099-BD75-5E32B441BD30}"/>
    <dgm:cxn modelId="{84B07E3F-D39E-425B-B23A-9C0DE491174F}" type="presOf" srcId="{43AD4D74-C23A-43AD-9C62-FB09C98CC8FB}" destId="{CAF1CB6E-BAD0-4B84-9136-05925EC8FB88}" srcOrd="0" destOrd="0" presId="urn:microsoft.com/office/officeart/2008/layout/LinedList"/>
    <dgm:cxn modelId="{14580568-C097-40E1-89A8-D11F7B1F6CB6}" type="presOf" srcId="{90BE71BF-50E7-4F23-8351-899B8FD71E32}" destId="{547446F9-703E-4E89-8D1E-8516A0FD4033}" srcOrd="0" destOrd="0" presId="urn:microsoft.com/office/officeart/2008/layout/LinedList"/>
    <dgm:cxn modelId="{71313353-7117-445A-B0E4-5429E6FA7CA9}" srcId="{FC28D33C-FB92-406F-9EA9-3259F6BB2847}" destId="{A8F65E78-E2AE-465F-BF5A-FCA6D074A83B}" srcOrd="1" destOrd="0" parTransId="{E1B421B4-3166-4738-960A-88F05B97821F}" sibTransId="{AC892437-7660-4DC5-9A4F-86DFA8AD33D2}"/>
    <dgm:cxn modelId="{E8A4B0AD-93B4-43DA-92D4-A8C98DB26CD7}" type="presOf" srcId="{AB3B7E31-A815-42B9-A6BD-49172758819E}" destId="{9CDD0B52-3977-4F1D-B007-C21E040C57A3}" srcOrd="0" destOrd="0" presId="urn:microsoft.com/office/officeart/2008/layout/LinedList"/>
    <dgm:cxn modelId="{4C7711BC-A945-44E4-B80B-D69579B67DA7}" srcId="{FC28D33C-FB92-406F-9EA9-3259F6BB2847}" destId="{43AD4D74-C23A-43AD-9C62-FB09C98CC8FB}" srcOrd="2" destOrd="0" parTransId="{28C46474-7036-4F73-80D0-FD87529FD415}" sibTransId="{69338EF2-364E-48C1-8485-FE3FDD5DF55D}"/>
    <dgm:cxn modelId="{1E82F9CB-E0E1-453A-AE83-B13F2F6F8F64}" type="presOf" srcId="{899298B4-EE2C-4FB5-A4E4-6F9B929556FA}" destId="{16927847-2589-4E06-8754-3D7E7996C381}" srcOrd="0" destOrd="0" presId="urn:microsoft.com/office/officeart/2008/layout/LinedList"/>
    <dgm:cxn modelId="{EDCBD4EF-CD16-4691-B046-77B6BB32304E}" type="presOf" srcId="{046F6DCE-BD2D-4A6A-B801-11745EB02E62}" destId="{870AD4CD-4AAE-485C-85DD-FD26136F6454}" srcOrd="0" destOrd="0" presId="urn:microsoft.com/office/officeart/2008/layout/LinedList"/>
    <dgm:cxn modelId="{CF791288-FDB1-4943-9C7C-6DBDD0DB4832}" type="presParOf" srcId="{949ABE6A-920A-4FF6-B510-A1E2AA3CB206}" destId="{8D25F4EB-F36B-43D9-A08E-55B661FD17B9}" srcOrd="0" destOrd="0" presId="urn:microsoft.com/office/officeart/2008/layout/LinedList"/>
    <dgm:cxn modelId="{65C6B59E-5131-412F-995E-451A260D59CC}" type="presParOf" srcId="{949ABE6A-920A-4FF6-B510-A1E2AA3CB206}" destId="{B4D18BFE-6876-4500-8A14-2287651403C6}" srcOrd="1" destOrd="0" presId="urn:microsoft.com/office/officeart/2008/layout/LinedList"/>
    <dgm:cxn modelId="{4785F0AA-E273-45D0-A0DA-CE374A78D19E}" type="presParOf" srcId="{B4D18BFE-6876-4500-8A14-2287651403C6}" destId="{870AD4CD-4AAE-485C-85DD-FD26136F6454}" srcOrd="0" destOrd="0" presId="urn:microsoft.com/office/officeart/2008/layout/LinedList"/>
    <dgm:cxn modelId="{B78C1581-88BF-4BF8-99C8-A97D084DD6E9}" type="presParOf" srcId="{B4D18BFE-6876-4500-8A14-2287651403C6}" destId="{04C821DA-FA7C-4C75-8FC5-352FF8FA7F00}" srcOrd="1" destOrd="0" presId="urn:microsoft.com/office/officeart/2008/layout/LinedList"/>
    <dgm:cxn modelId="{D9812FEE-5D03-40A4-8EE0-BF38B76B21C3}" type="presParOf" srcId="{949ABE6A-920A-4FF6-B510-A1E2AA3CB206}" destId="{EF9956DB-F67B-418D-B7FA-31247D12CB5E}" srcOrd="2" destOrd="0" presId="urn:microsoft.com/office/officeart/2008/layout/LinedList"/>
    <dgm:cxn modelId="{C828A7D6-B029-4499-9A5C-A33FC48911E1}" type="presParOf" srcId="{949ABE6A-920A-4FF6-B510-A1E2AA3CB206}" destId="{D9C4A01A-671C-4467-BDFF-17CFAFC53215}" srcOrd="3" destOrd="0" presId="urn:microsoft.com/office/officeart/2008/layout/LinedList"/>
    <dgm:cxn modelId="{543D36A3-6710-4382-AC1E-30EF1279E8B3}" type="presParOf" srcId="{D9C4A01A-671C-4467-BDFF-17CFAFC53215}" destId="{2152B702-2250-4E8C-9C36-B67204AE45C7}" srcOrd="0" destOrd="0" presId="urn:microsoft.com/office/officeart/2008/layout/LinedList"/>
    <dgm:cxn modelId="{28BDDAB5-9DF4-4678-A01A-C6FB3AF57197}" type="presParOf" srcId="{D9C4A01A-671C-4467-BDFF-17CFAFC53215}" destId="{9D00BCD6-C058-49FD-9350-7E82392A7C7D}" srcOrd="1" destOrd="0" presId="urn:microsoft.com/office/officeart/2008/layout/LinedList"/>
    <dgm:cxn modelId="{914A3019-301C-48A2-8944-A0D142C05020}" type="presParOf" srcId="{949ABE6A-920A-4FF6-B510-A1E2AA3CB206}" destId="{0681A0F9-D86E-4473-9AF0-A3C2A32ED3B2}" srcOrd="4" destOrd="0" presId="urn:microsoft.com/office/officeart/2008/layout/LinedList"/>
    <dgm:cxn modelId="{2F00CEDB-2AE0-44CF-9E28-8FEAFEC8F7C8}" type="presParOf" srcId="{949ABE6A-920A-4FF6-B510-A1E2AA3CB206}" destId="{65936179-63ED-4830-88A6-73939CEEF7F0}" srcOrd="5" destOrd="0" presId="urn:microsoft.com/office/officeart/2008/layout/LinedList"/>
    <dgm:cxn modelId="{C7F0E888-ED02-4E4C-B3D4-4CC44103A2CE}" type="presParOf" srcId="{65936179-63ED-4830-88A6-73939CEEF7F0}" destId="{CAF1CB6E-BAD0-4B84-9136-05925EC8FB88}" srcOrd="0" destOrd="0" presId="urn:microsoft.com/office/officeart/2008/layout/LinedList"/>
    <dgm:cxn modelId="{5483288C-9084-4252-A883-58BE80055002}" type="presParOf" srcId="{65936179-63ED-4830-88A6-73939CEEF7F0}" destId="{FE3E5CA3-9DC0-46EE-ADFF-91C5F594B56D}" srcOrd="1" destOrd="0" presId="urn:microsoft.com/office/officeart/2008/layout/LinedList"/>
    <dgm:cxn modelId="{11934D5E-BFBE-4B3F-A630-629C1018CC90}" type="presParOf" srcId="{949ABE6A-920A-4FF6-B510-A1E2AA3CB206}" destId="{D760E00A-E88E-44FB-B2F0-63B97072A979}" srcOrd="6" destOrd="0" presId="urn:microsoft.com/office/officeart/2008/layout/LinedList"/>
    <dgm:cxn modelId="{DA99D420-62DD-480B-BC46-99511D09CB00}" type="presParOf" srcId="{949ABE6A-920A-4FF6-B510-A1E2AA3CB206}" destId="{F012AD33-53E8-4C35-BA1E-2D35E90DC4E9}" srcOrd="7" destOrd="0" presId="urn:microsoft.com/office/officeart/2008/layout/LinedList"/>
    <dgm:cxn modelId="{5CA63D3B-5FDC-40A5-B932-D1350E8E19AF}" type="presParOf" srcId="{F012AD33-53E8-4C35-BA1E-2D35E90DC4E9}" destId="{9CDD0B52-3977-4F1D-B007-C21E040C57A3}" srcOrd="0" destOrd="0" presId="urn:microsoft.com/office/officeart/2008/layout/LinedList"/>
    <dgm:cxn modelId="{565C5D5D-0A76-4012-935C-121A0ED1EBE5}" type="presParOf" srcId="{F012AD33-53E8-4C35-BA1E-2D35E90DC4E9}" destId="{3195F2CE-CF1C-4E7E-ADD8-72F032E1FED9}" srcOrd="1" destOrd="0" presId="urn:microsoft.com/office/officeart/2008/layout/LinedList"/>
    <dgm:cxn modelId="{9FA27304-DA83-43E0-81C9-8F66CABE0597}" type="presParOf" srcId="{949ABE6A-920A-4FF6-B510-A1E2AA3CB206}" destId="{6E309C52-AFB5-45A7-AE23-7FCB659CEAE3}" srcOrd="8" destOrd="0" presId="urn:microsoft.com/office/officeart/2008/layout/LinedList"/>
    <dgm:cxn modelId="{3C00ABC6-A62A-484C-80D9-298731AFB08F}" type="presParOf" srcId="{949ABE6A-920A-4FF6-B510-A1E2AA3CB206}" destId="{E471EA88-3AF5-4707-AF2A-DBB69B68E25E}" srcOrd="9" destOrd="0" presId="urn:microsoft.com/office/officeart/2008/layout/LinedList"/>
    <dgm:cxn modelId="{218E83FF-5013-45E4-B9B4-BD54E6E504A6}" type="presParOf" srcId="{E471EA88-3AF5-4707-AF2A-DBB69B68E25E}" destId="{547446F9-703E-4E89-8D1E-8516A0FD4033}" srcOrd="0" destOrd="0" presId="urn:microsoft.com/office/officeart/2008/layout/LinedList"/>
    <dgm:cxn modelId="{34B37DC7-0CCD-4C35-89E4-207E3DA5FE57}" type="presParOf" srcId="{E471EA88-3AF5-4707-AF2A-DBB69B68E25E}" destId="{48AC5254-B4DB-42D6-9EC6-C50A9298E953}" srcOrd="1" destOrd="0" presId="urn:microsoft.com/office/officeart/2008/layout/LinedList"/>
    <dgm:cxn modelId="{C3FD2425-5D55-41BB-82C2-AA866C0B4B2C}" type="presParOf" srcId="{949ABE6A-920A-4FF6-B510-A1E2AA3CB206}" destId="{4CCD40F9-B761-4E0A-8F86-3483091311A5}" srcOrd="10" destOrd="0" presId="urn:microsoft.com/office/officeart/2008/layout/LinedList"/>
    <dgm:cxn modelId="{B926C953-9E59-4E71-BA81-FCEFE577D384}" type="presParOf" srcId="{949ABE6A-920A-4FF6-B510-A1E2AA3CB206}" destId="{2409A094-1E2B-4EBF-9708-71D0C3124BD7}" srcOrd="11" destOrd="0" presId="urn:microsoft.com/office/officeart/2008/layout/LinedList"/>
    <dgm:cxn modelId="{5972AF94-768A-485F-87F0-04435CAB3D77}" type="presParOf" srcId="{2409A094-1E2B-4EBF-9708-71D0C3124BD7}" destId="{16927847-2589-4E06-8754-3D7E7996C381}" srcOrd="0" destOrd="0" presId="urn:microsoft.com/office/officeart/2008/layout/LinedList"/>
    <dgm:cxn modelId="{411F80F6-CBF3-49E9-9A97-8CFDFD2ED6FC}" type="presParOf" srcId="{2409A094-1E2B-4EBF-9708-71D0C3124BD7}" destId="{67F77300-76F8-4B2C-98ED-D094455D3B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09F5B8-5F9E-4DC8-87D7-B3B9F1DD34AB}" type="doc">
      <dgm:prSet loTypeId="urn:microsoft.com/office/officeart/2016/7/layout/LinearArrowProcessNumbered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B8D7FE0-C3A0-44FA-A423-BBF556424791}">
      <dgm:prSet/>
      <dgm:spPr/>
      <dgm:t>
        <a:bodyPr/>
        <a:lstStyle/>
        <a:p>
          <a:r>
            <a:rPr lang="pl-PL" b="1"/>
            <a:t>Potrzeba bezpieczeństwa</a:t>
          </a:r>
          <a:r>
            <a:rPr lang="pl-PL"/>
            <a:t> — potrzeba bezpiecznej i stabilnej relacji, kontaktu z innymi, potrzeba opieki, empatii, akceptacji i szacunku „W bezpiecznym domu rodzice są zawsze dostępni, fizycznie i psychicznie. Nikt nie jest źle traktowany” (Jeffrey Young)</a:t>
          </a:r>
          <a:endParaRPr lang="en-US"/>
        </a:p>
      </dgm:t>
    </dgm:pt>
    <dgm:pt modelId="{A4A0D417-217E-4478-BBA2-9A617A56A4CF}" type="parTrans" cxnId="{8ACCB6C4-B3BF-4BBB-924D-AE5C1747E55F}">
      <dgm:prSet/>
      <dgm:spPr/>
      <dgm:t>
        <a:bodyPr/>
        <a:lstStyle/>
        <a:p>
          <a:endParaRPr lang="en-US"/>
        </a:p>
      </dgm:t>
    </dgm:pt>
    <dgm:pt modelId="{94AB2E21-061E-4B41-8534-523005291132}" type="sibTrans" cxnId="{8ACCB6C4-B3BF-4BBB-924D-AE5C1747E55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20BDA869-15E3-48EC-9BC0-5C3B8C5F6392}">
      <dgm:prSet/>
      <dgm:spPr/>
      <dgm:t>
        <a:bodyPr/>
        <a:lstStyle/>
        <a:p>
          <a:pPr rtl="0"/>
          <a:r>
            <a:rPr lang="pl-PL" b="1"/>
            <a:t>Potrzeba kontaktu z innymi (więzi)  „Empatia nawiązuje do obecności kogoś takiego w bliskim otoczeniu, kto rozumie twój</a:t>
          </a:r>
          <a:r>
            <a:rPr lang="pl-PL" b="1" i="0">
              <a:latin typeface="Century Gothic" panose="020B0502020202020204"/>
            </a:rPr>
            <a:t> świat, uprawomocnia twoje </a:t>
          </a:r>
          <a:r>
            <a:rPr lang="pl-PL" b="0" i="1">
              <a:latin typeface="Century Gothic" panose="020B0502020202020204"/>
            </a:rPr>
            <a:t>uczucia. </a:t>
          </a:r>
          <a:endParaRPr lang="pl-PL" i="0"/>
        </a:p>
      </dgm:t>
    </dgm:pt>
    <dgm:pt modelId="{DE273130-0E2C-45C4-8B83-E6E603FAB7F8}" type="parTrans" cxnId="{855DCF6E-DCAD-4DE9-9699-0E2E89C29C03}">
      <dgm:prSet/>
      <dgm:spPr/>
      <dgm:t>
        <a:bodyPr/>
        <a:lstStyle/>
        <a:p>
          <a:endParaRPr lang="en-US"/>
        </a:p>
      </dgm:t>
    </dgm:pt>
    <dgm:pt modelId="{DC70BFD6-A1C2-4ABA-BCF0-5CCFC2CAAF15}" type="sibTrans" cxnId="{855DCF6E-DCAD-4DE9-9699-0E2E89C29C0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4EF274B2-2FAC-4235-B420-730A238C8377}">
      <dgm:prSet/>
      <dgm:spPr/>
      <dgm:t>
        <a:bodyPr/>
        <a:lstStyle/>
        <a:p>
          <a:r>
            <a:rPr lang="pl-PL" b="1"/>
            <a:t>Potrzeba autonomii</a:t>
          </a:r>
          <a:r>
            <a:rPr lang="pl-PL"/>
            <a:t> — potrzeba posiadania własnej tożsamości, możliwości wyrażania siebie</a:t>
          </a:r>
          <a:endParaRPr lang="en-US"/>
        </a:p>
      </dgm:t>
    </dgm:pt>
    <dgm:pt modelId="{04080B4A-FE2E-4E03-90E4-41CFA10F2F68}" type="parTrans" cxnId="{D4E0CEAD-F615-4D18-B194-7BB0A9C831EE}">
      <dgm:prSet/>
      <dgm:spPr/>
      <dgm:t>
        <a:bodyPr/>
        <a:lstStyle/>
        <a:p>
          <a:endParaRPr lang="en-US"/>
        </a:p>
      </dgm:t>
    </dgm:pt>
    <dgm:pt modelId="{2D17F62B-694B-4632-A5C0-57195DFF16B0}" type="sibTrans" cxnId="{D4E0CEAD-F615-4D18-B194-7BB0A9C831E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B1AB5176-5FEB-450F-9EA9-38C6F0B88851}">
      <dgm:prSet/>
      <dgm:spPr/>
      <dgm:t>
        <a:bodyPr/>
        <a:lstStyle/>
        <a:p>
          <a:r>
            <a:rPr lang="pl-PL" b="1"/>
            <a:t>Potrzeba poczucia własnej wartości</a:t>
          </a:r>
          <a:r>
            <a:rPr lang="pl-PL"/>
            <a:t> — potrzeba akceptacji, swobody w wyrażaniu swoich uczuć</a:t>
          </a:r>
          <a:endParaRPr lang="en-US"/>
        </a:p>
      </dgm:t>
    </dgm:pt>
    <dgm:pt modelId="{D6C7B3AE-1AB4-4D82-8009-15EA409F2FD5}" type="parTrans" cxnId="{AB7B860D-A41A-405C-93FD-18A16EA9E994}">
      <dgm:prSet/>
      <dgm:spPr/>
      <dgm:t>
        <a:bodyPr/>
        <a:lstStyle/>
        <a:p>
          <a:endParaRPr lang="en-US"/>
        </a:p>
      </dgm:t>
    </dgm:pt>
    <dgm:pt modelId="{433B814C-E974-4E72-ADC8-43AAB41C7A49}" type="sibTrans" cxnId="{AB7B860D-A41A-405C-93FD-18A16EA9E994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7885B31D-0CD2-418C-AF63-535F42F709D7}">
      <dgm:prSet/>
      <dgm:spPr/>
      <dgm:t>
        <a:bodyPr/>
        <a:lstStyle/>
        <a:p>
          <a:r>
            <a:rPr lang="pl-PL" b="1"/>
            <a:t>Potrzeba </a:t>
          </a:r>
          <a:r>
            <a:rPr lang="pl-PL" b="1" err="1"/>
            <a:t>autoekspresji</a:t>
          </a:r>
          <a:r>
            <a:rPr lang="pl-PL"/>
            <a:t> — spontaniczności, okazywania radości, potrzeba zabawy</a:t>
          </a:r>
          <a:endParaRPr lang="en-US"/>
        </a:p>
      </dgm:t>
    </dgm:pt>
    <dgm:pt modelId="{5DBE8E2D-93F8-4CD4-A334-1235FF5A3A89}" type="parTrans" cxnId="{327D1B1C-2ED9-4314-831B-694CA9EBA784}">
      <dgm:prSet/>
      <dgm:spPr/>
      <dgm:t>
        <a:bodyPr/>
        <a:lstStyle/>
        <a:p>
          <a:endParaRPr lang="en-US"/>
        </a:p>
      </dgm:t>
    </dgm:pt>
    <dgm:pt modelId="{BF283488-65BF-4E7F-B394-EC6163256D1F}" type="sibTrans" cxnId="{327D1B1C-2ED9-4314-831B-694CA9EBA784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0BA047A9-3004-4CFF-909C-9A7F99C55B56}">
      <dgm:prSet/>
      <dgm:spPr/>
      <dgm:t>
        <a:bodyPr/>
        <a:lstStyle/>
        <a:p>
          <a:r>
            <a:rPr lang="pl-PL" b="1"/>
            <a:t>Potrzeba realnych ograniczeń</a:t>
          </a:r>
          <a:r>
            <a:rPr lang="pl-PL"/>
            <a:t> — samokontroli, ukierunkowania</a:t>
          </a:r>
          <a:endParaRPr lang="en-US"/>
        </a:p>
      </dgm:t>
    </dgm:pt>
    <dgm:pt modelId="{15997CF3-817D-42D7-B083-85493555BACB}" type="parTrans" cxnId="{C35EF34B-8FDB-4EB7-AFAD-56291858AD2D}">
      <dgm:prSet/>
      <dgm:spPr/>
      <dgm:t>
        <a:bodyPr/>
        <a:lstStyle/>
        <a:p>
          <a:endParaRPr lang="en-US"/>
        </a:p>
      </dgm:t>
    </dgm:pt>
    <dgm:pt modelId="{3899D53F-31BD-4D16-A8EC-40ABBA7DCDA4}" type="sibTrans" cxnId="{C35EF34B-8FDB-4EB7-AFAD-56291858AD2D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3D3DE97B-1A6F-4AED-ADEB-C9907CD9F557}" type="pres">
      <dgm:prSet presAssocID="{0109F5B8-5F9E-4DC8-87D7-B3B9F1DD34AB}" presName="linearFlow" presStyleCnt="0">
        <dgm:presLayoutVars>
          <dgm:dir/>
          <dgm:animLvl val="lvl"/>
          <dgm:resizeHandles val="exact"/>
        </dgm:presLayoutVars>
      </dgm:prSet>
      <dgm:spPr/>
    </dgm:pt>
    <dgm:pt modelId="{F1E0AA01-6A57-42DB-8FE3-F0F0B0A258A4}" type="pres">
      <dgm:prSet presAssocID="{1B8D7FE0-C3A0-44FA-A423-BBF556424791}" presName="compositeNode" presStyleCnt="0"/>
      <dgm:spPr/>
    </dgm:pt>
    <dgm:pt modelId="{D9E097FC-6F53-437B-8875-4BC410C70CC1}" type="pres">
      <dgm:prSet presAssocID="{1B8D7FE0-C3A0-44FA-A423-BBF55642479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C771F90-B2BA-44E6-922A-399C6D667A9E}" type="pres">
      <dgm:prSet presAssocID="{1B8D7FE0-C3A0-44FA-A423-BBF556424791}" presName="parSh" presStyleCnt="0"/>
      <dgm:spPr/>
    </dgm:pt>
    <dgm:pt modelId="{69C3E49E-E939-4E69-96FD-3B8CF91CDEDB}" type="pres">
      <dgm:prSet presAssocID="{1B8D7FE0-C3A0-44FA-A423-BBF556424791}" presName="lineNode" presStyleLbl="alignAccFollowNode1" presStyleIdx="0" presStyleCnt="18"/>
      <dgm:spPr/>
    </dgm:pt>
    <dgm:pt modelId="{9346BDD1-D42E-4E7E-B424-9FA5D8034C08}" type="pres">
      <dgm:prSet presAssocID="{1B8D7FE0-C3A0-44FA-A423-BBF556424791}" presName="lineArrowNode" presStyleLbl="alignAccFollowNode1" presStyleIdx="1" presStyleCnt="18"/>
      <dgm:spPr/>
    </dgm:pt>
    <dgm:pt modelId="{A8DEEDD1-01AD-4AAD-B2B2-5CCFD5449BBB}" type="pres">
      <dgm:prSet presAssocID="{94AB2E21-061E-4B41-8534-523005291132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DBE441A0-8637-408D-9232-19E04BC2F084}" type="pres">
      <dgm:prSet presAssocID="{94AB2E21-061E-4B41-8534-523005291132}" presName="spacerBetweenCircleAndCallout" presStyleCnt="0">
        <dgm:presLayoutVars/>
      </dgm:prSet>
      <dgm:spPr/>
    </dgm:pt>
    <dgm:pt modelId="{489F59DB-7BCA-491B-A99A-39FE079A5113}" type="pres">
      <dgm:prSet presAssocID="{1B8D7FE0-C3A0-44FA-A423-BBF556424791}" presName="nodeText" presStyleLbl="alignAccFollowNode1" presStyleIdx="2" presStyleCnt="18">
        <dgm:presLayoutVars>
          <dgm:bulletEnabled val="1"/>
        </dgm:presLayoutVars>
      </dgm:prSet>
      <dgm:spPr/>
    </dgm:pt>
    <dgm:pt modelId="{42F199B1-4153-4076-A9FE-9C7A3D635945}" type="pres">
      <dgm:prSet presAssocID="{94AB2E21-061E-4B41-8534-523005291132}" presName="sibTransComposite" presStyleCnt="0"/>
      <dgm:spPr/>
    </dgm:pt>
    <dgm:pt modelId="{6D1FCF6F-E5F2-4409-8F2E-0904CAFFCA6F}" type="pres">
      <dgm:prSet presAssocID="{20BDA869-15E3-48EC-9BC0-5C3B8C5F6392}" presName="compositeNode" presStyleCnt="0"/>
      <dgm:spPr/>
    </dgm:pt>
    <dgm:pt modelId="{48AE52C2-0C85-4BC6-B7D6-12FB51E2E03C}" type="pres">
      <dgm:prSet presAssocID="{20BDA869-15E3-48EC-9BC0-5C3B8C5F639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DD2D880-00EF-4BFC-ABAD-BD1E101AFD86}" type="pres">
      <dgm:prSet presAssocID="{20BDA869-15E3-48EC-9BC0-5C3B8C5F6392}" presName="parSh" presStyleCnt="0"/>
      <dgm:spPr/>
    </dgm:pt>
    <dgm:pt modelId="{7EAA084B-4995-4C7B-BD6D-99168BD06D3C}" type="pres">
      <dgm:prSet presAssocID="{20BDA869-15E3-48EC-9BC0-5C3B8C5F6392}" presName="lineNode" presStyleLbl="alignAccFollowNode1" presStyleIdx="3" presStyleCnt="18"/>
      <dgm:spPr/>
    </dgm:pt>
    <dgm:pt modelId="{B8AF93AF-42BC-438E-BD7A-26738BE667E9}" type="pres">
      <dgm:prSet presAssocID="{20BDA869-15E3-48EC-9BC0-5C3B8C5F6392}" presName="lineArrowNode" presStyleLbl="alignAccFollowNode1" presStyleIdx="4" presStyleCnt="18"/>
      <dgm:spPr/>
    </dgm:pt>
    <dgm:pt modelId="{A682F09B-5C63-49E4-81CA-218A519F43A9}" type="pres">
      <dgm:prSet presAssocID="{DC70BFD6-A1C2-4ABA-BCF0-5CCFC2CAAF15}" presName="sibTransNodeCircle" presStyleLbl="alignNode1" presStyleIdx="1" presStyleCnt="6">
        <dgm:presLayoutVars>
          <dgm:chMax val="0"/>
          <dgm:bulletEnabled/>
        </dgm:presLayoutVars>
      </dgm:prSet>
      <dgm:spPr/>
    </dgm:pt>
    <dgm:pt modelId="{59936A95-6E9A-4AD8-83CB-04B2BCF3C57D}" type="pres">
      <dgm:prSet presAssocID="{DC70BFD6-A1C2-4ABA-BCF0-5CCFC2CAAF15}" presName="spacerBetweenCircleAndCallout" presStyleCnt="0">
        <dgm:presLayoutVars/>
      </dgm:prSet>
      <dgm:spPr/>
    </dgm:pt>
    <dgm:pt modelId="{6D837E7C-CD7A-45C5-8A79-BDE8F1A07E5A}" type="pres">
      <dgm:prSet presAssocID="{20BDA869-15E3-48EC-9BC0-5C3B8C5F6392}" presName="nodeText" presStyleLbl="alignAccFollowNode1" presStyleIdx="5" presStyleCnt="18">
        <dgm:presLayoutVars>
          <dgm:bulletEnabled val="1"/>
        </dgm:presLayoutVars>
      </dgm:prSet>
      <dgm:spPr/>
    </dgm:pt>
    <dgm:pt modelId="{7A7DCA29-F467-4B60-9D9A-750BC03ABC84}" type="pres">
      <dgm:prSet presAssocID="{DC70BFD6-A1C2-4ABA-BCF0-5CCFC2CAAF15}" presName="sibTransComposite" presStyleCnt="0"/>
      <dgm:spPr/>
    </dgm:pt>
    <dgm:pt modelId="{B8CFF620-6DE8-4BE5-8550-EFBA03C91808}" type="pres">
      <dgm:prSet presAssocID="{4EF274B2-2FAC-4235-B420-730A238C8377}" presName="compositeNode" presStyleCnt="0"/>
      <dgm:spPr/>
    </dgm:pt>
    <dgm:pt modelId="{7D8F2668-9303-42FA-B57E-3314CFC208AC}" type="pres">
      <dgm:prSet presAssocID="{4EF274B2-2FAC-4235-B420-730A238C837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4C924CC-787D-41D6-A18A-36BA6350BFD1}" type="pres">
      <dgm:prSet presAssocID="{4EF274B2-2FAC-4235-B420-730A238C8377}" presName="parSh" presStyleCnt="0"/>
      <dgm:spPr/>
    </dgm:pt>
    <dgm:pt modelId="{14D93276-018B-4C00-BE4A-4B94CD990932}" type="pres">
      <dgm:prSet presAssocID="{4EF274B2-2FAC-4235-B420-730A238C8377}" presName="lineNode" presStyleLbl="alignAccFollowNode1" presStyleIdx="6" presStyleCnt="18"/>
      <dgm:spPr/>
    </dgm:pt>
    <dgm:pt modelId="{3797941E-3EFB-40FE-A26A-0F4ABC9FF540}" type="pres">
      <dgm:prSet presAssocID="{4EF274B2-2FAC-4235-B420-730A238C8377}" presName="lineArrowNode" presStyleLbl="alignAccFollowNode1" presStyleIdx="7" presStyleCnt="18"/>
      <dgm:spPr/>
    </dgm:pt>
    <dgm:pt modelId="{6404BCC1-1396-48D8-8E3D-BAA7DCA2FF35}" type="pres">
      <dgm:prSet presAssocID="{2D17F62B-694B-4632-A5C0-57195DFF16B0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2EA4F300-447A-4CB7-94B5-1906F464BB8B}" type="pres">
      <dgm:prSet presAssocID="{2D17F62B-694B-4632-A5C0-57195DFF16B0}" presName="spacerBetweenCircleAndCallout" presStyleCnt="0">
        <dgm:presLayoutVars/>
      </dgm:prSet>
      <dgm:spPr/>
    </dgm:pt>
    <dgm:pt modelId="{2512A0F2-3D8B-4EE6-A219-5F422B4A6461}" type="pres">
      <dgm:prSet presAssocID="{4EF274B2-2FAC-4235-B420-730A238C8377}" presName="nodeText" presStyleLbl="alignAccFollowNode1" presStyleIdx="8" presStyleCnt="18">
        <dgm:presLayoutVars>
          <dgm:bulletEnabled val="1"/>
        </dgm:presLayoutVars>
      </dgm:prSet>
      <dgm:spPr/>
    </dgm:pt>
    <dgm:pt modelId="{7DEF802F-7029-4FB4-AC18-7456C0CFEF86}" type="pres">
      <dgm:prSet presAssocID="{2D17F62B-694B-4632-A5C0-57195DFF16B0}" presName="sibTransComposite" presStyleCnt="0"/>
      <dgm:spPr/>
    </dgm:pt>
    <dgm:pt modelId="{5CDB3FBC-35F1-4504-9C4A-E7F34C5EC598}" type="pres">
      <dgm:prSet presAssocID="{B1AB5176-5FEB-450F-9EA9-38C6F0B88851}" presName="compositeNode" presStyleCnt="0"/>
      <dgm:spPr/>
    </dgm:pt>
    <dgm:pt modelId="{24B784F0-D04B-41E7-85B7-408734708D26}" type="pres">
      <dgm:prSet presAssocID="{B1AB5176-5FEB-450F-9EA9-38C6F0B8885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3E022BA-3470-4246-A49E-6621A4C08699}" type="pres">
      <dgm:prSet presAssocID="{B1AB5176-5FEB-450F-9EA9-38C6F0B88851}" presName="parSh" presStyleCnt="0"/>
      <dgm:spPr/>
    </dgm:pt>
    <dgm:pt modelId="{FDB9E647-4DA5-4F01-9916-76A6D0E443CB}" type="pres">
      <dgm:prSet presAssocID="{B1AB5176-5FEB-450F-9EA9-38C6F0B88851}" presName="lineNode" presStyleLbl="alignAccFollowNode1" presStyleIdx="9" presStyleCnt="18"/>
      <dgm:spPr/>
    </dgm:pt>
    <dgm:pt modelId="{EB16B0C7-5A54-49F6-93C2-FBFF86D91B7E}" type="pres">
      <dgm:prSet presAssocID="{B1AB5176-5FEB-450F-9EA9-38C6F0B88851}" presName="lineArrowNode" presStyleLbl="alignAccFollowNode1" presStyleIdx="10" presStyleCnt="18"/>
      <dgm:spPr/>
    </dgm:pt>
    <dgm:pt modelId="{3C705E42-0B11-4A95-8ED0-0B55E34D5C76}" type="pres">
      <dgm:prSet presAssocID="{433B814C-E974-4E72-ADC8-43AAB41C7A49}" presName="sibTransNodeCircle" presStyleLbl="alignNode1" presStyleIdx="3" presStyleCnt="6">
        <dgm:presLayoutVars>
          <dgm:chMax val="0"/>
          <dgm:bulletEnabled/>
        </dgm:presLayoutVars>
      </dgm:prSet>
      <dgm:spPr/>
    </dgm:pt>
    <dgm:pt modelId="{C6EFD900-C0FA-46C3-9EF5-3DBF23254DB9}" type="pres">
      <dgm:prSet presAssocID="{433B814C-E974-4E72-ADC8-43AAB41C7A49}" presName="spacerBetweenCircleAndCallout" presStyleCnt="0">
        <dgm:presLayoutVars/>
      </dgm:prSet>
      <dgm:spPr/>
    </dgm:pt>
    <dgm:pt modelId="{B7F33090-933D-4700-B575-C1B4E4579E7A}" type="pres">
      <dgm:prSet presAssocID="{B1AB5176-5FEB-450F-9EA9-38C6F0B88851}" presName="nodeText" presStyleLbl="alignAccFollowNode1" presStyleIdx="11" presStyleCnt="18">
        <dgm:presLayoutVars>
          <dgm:bulletEnabled val="1"/>
        </dgm:presLayoutVars>
      </dgm:prSet>
      <dgm:spPr/>
    </dgm:pt>
    <dgm:pt modelId="{269C259B-04EF-44C4-9E4F-F28969699020}" type="pres">
      <dgm:prSet presAssocID="{433B814C-E974-4E72-ADC8-43AAB41C7A49}" presName="sibTransComposite" presStyleCnt="0"/>
      <dgm:spPr/>
    </dgm:pt>
    <dgm:pt modelId="{B8E0CC09-8599-489D-ADFD-1AB2232C061D}" type="pres">
      <dgm:prSet presAssocID="{7885B31D-0CD2-418C-AF63-535F42F709D7}" presName="compositeNode" presStyleCnt="0"/>
      <dgm:spPr/>
    </dgm:pt>
    <dgm:pt modelId="{7E7FC0CF-8656-4751-8EBB-EAD8412B8C34}" type="pres">
      <dgm:prSet presAssocID="{7885B31D-0CD2-418C-AF63-535F42F709D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7C5D624-9984-4AA3-8C92-490A58FFE028}" type="pres">
      <dgm:prSet presAssocID="{7885B31D-0CD2-418C-AF63-535F42F709D7}" presName="parSh" presStyleCnt="0"/>
      <dgm:spPr/>
    </dgm:pt>
    <dgm:pt modelId="{612433CE-5001-46A8-8236-C868D2A90944}" type="pres">
      <dgm:prSet presAssocID="{7885B31D-0CD2-418C-AF63-535F42F709D7}" presName="lineNode" presStyleLbl="alignAccFollowNode1" presStyleIdx="12" presStyleCnt="18"/>
      <dgm:spPr/>
    </dgm:pt>
    <dgm:pt modelId="{C9F86624-E5C4-455B-9256-08A21E490223}" type="pres">
      <dgm:prSet presAssocID="{7885B31D-0CD2-418C-AF63-535F42F709D7}" presName="lineArrowNode" presStyleLbl="alignAccFollowNode1" presStyleIdx="13" presStyleCnt="18"/>
      <dgm:spPr/>
    </dgm:pt>
    <dgm:pt modelId="{C702D298-947E-45ED-A57A-F1364B6AD007}" type="pres">
      <dgm:prSet presAssocID="{BF283488-65BF-4E7F-B394-EC6163256D1F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EC89D5D8-9CDC-437D-AA76-6DF65C48EFD8}" type="pres">
      <dgm:prSet presAssocID="{BF283488-65BF-4E7F-B394-EC6163256D1F}" presName="spacerBetweenCircleAndCallout" presStyleCnt="0">
        <dgm:presLayoutVars/>
      </dgm:prSet>
      <dgm:spPr/>
    </dgm:pt>
    <dgm:pt modelId="{D10F2845-E141-4354-B113-ECF5010B3434}" type="pres">
      <dgm:prSet presAssocID="{7885B31D-0CD2-418C-AF63-535F42F709D7}" presName="nodeText" presStyleLbl="alignAccFollowNode1" presStyleIdx="14" presStyleCnt="18">
        <dgm:presLayoutVars>
          <dgm:bulletEnabled val="1"/>
        </dgm:presLayoutVars>
      </dgm:prSet>
      <dgm:spPr/>
    </dgm:pt>
    <dgm:pt modelId="{6536F536-8B86-41C6-8868-0A1235C9805F}" type="pres">
      <dgm:prSet presAssocID="{BF283488-65BF-4E7F-B394-EC6163256D1F}" presName="sibTransComposite" presStyleCnt="0"/>
      <dgm:spPr/>
    </dgm:pt>
    <dgm:pt modelId="{B098BC8A-7205-47ED-B465-2B31B1E8B932}" type="pres">
      <dgm:prSet presAssocID="{0BA047A9-3004-4CFF-909C-9A7F99C55B56}" presName="compositeNode" presStyleCnt="0"/>
      <dgm:spPr/>
    </dgm:pt>
    <dgm:pt modelId="{2E151579-9DB1-4288-8261-8A9B9BC590DE}" type="pres">
      <dgm:prSet presAssocID="{0BA047A9-3004-4CFF-909C-9A7F99C55B5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10FD9B3-DC8C-42DC-A339-662E2C1B412A}" type="pres">
      <dgm:prSet presAssocID="{0BA047A9-3004-4CFF-909C-9A7F99C55B56}" presName="parSh" presStyleCnt="0"/>
      <dgm:spPr/>
    </dgm:pt>
    <dgm:pt modelId="{2BF53510-29E4-48E5-9657-43D67F55FAA0}" type="pres">
      <dgm:prSet presAssocID="{0BA047A9-3004-4CFF-909C-9A7F99C55B56}" presName="lineNode" presStyleLbl="alignAccFollowNode1" presStyleIdx="15" presStyleCnt="18"/>
      <dgm:spPr/>
    </dgm:pt>
    <dgm:pt modelId="{95F12DBF-9E4A-4D9F-AA1C-D325ED1AD00A}" type="pres">
      <dgm:prSet presAssocID="{0BA047A9-3004-4CFF-909C-9A7F99C55B56}" presName="lineArrowNode" presStyleLbl="alignAccFollowNode1" presStyleIdx="16" presStyleCnt="18"/>
      <dgm:spPr/>
    </dgm:pt>
    <dgm:pt modelId="{9586A6DE-18F1-4627-9A15-2D8C426396CF}" type="pres">
      <dgm:prSet presAssocID="{3899D53F-31BD-4D16-A8EC-40ABBA7DCDA4}" presName="sibTransNodeCircle" presStyleLbl="alignNode1" presStyleIdx="5" presStyleCnt="6">
        <dgm:presLayoutVars>
          <dgm:chMax val="0"/>
          <dgm:bulletEnabled/>
        </dgm:presLayoutVars>
      </dgm:prSet>
      <dgm:spPr/>
    </dgm:pt>
    <dgm:pt modelId="{12C488D5-EF26-4C33-B31F-ADEEC1764C55}" type="pres">
      <dgm:prSet presAssocID="{3899D53F-31BD-4D16-A8EC-40ABBA7DCDA4}" presName="spacerBetweenCircleAndCallout" presStyleCnt="0">
        <dgm:presLayoutVars/>
      </dgm:prSet>
      <dgm:spPr/>
    </dgm:pt>
    <dgm:pt modelId="{B5ACFC9B-A779-4787-931C-40A731B64E74}" type="pres">
      <dgm:prSet presAssocID="{0BA047A9-3004-4CFF-909C-9A7F99C55B56}" presName="nodeText" presStyleLbl="alignAccFollowNode1" presStyleIdx="17" presStyleCnt="18">
        <dgm:presLayoutVars>
          <dgm:bulletEnabled val="1"/>
        </dgm:presLayoutVars>
      </dgm:prSet>
      <dgm:spPr/>
    </dgm:pt>
  </dgm:ptLst>
  <dgm:cxnLst>
    <dgm:cxn modelId="{AB7B860D-A41A-405C-93FD-18A16EA9E994}" srcId="{0109F5B8-5F9E-4DC8-87D7-B3B9F1DD34AB}" destId="{B1AB5176-5FEB-450F-9EA9-38C6F0B88851}" srcOrd="3" destOrd="0" parTransId="{D6C7B3AE-1AB4-4D82-8009-15EA409F2FD5}" sibTransId="{433B814C-E974-4E72-ADC8-43AAB41C7A49}"/>
    <dgm:cxn modelId="{327D1B1C-2ED9-4314-831B-694CA9EBA784}" srcId="{0109F5B8-5F9E-4DC8-87D7-B3B9F1DD34AB}" destId="{7885B31D-0CD2-418C-AF63-535F42F709D7}" srcOrd="4" destOrd="0" parTransId="{5DBE8E2D-93F8-4CD4-A334-1235FF5A3A89}" sibTransId="{BF283488-65BF-4E7F-B394-EC6163256D1F}"/>
    <dgm:cxn modelId="{F7FCE01F-4B1F-4D98-B70E-F59AFE887D5A}" type="presOf" srcId="{20BDA869-15E3-48EC-9BC0-5C3B8C5F6392}" destId="{6D837E7C-CD7A-45C5-8A79-BDE8F1A07E5A}" srcOrd="0" destOrd="0" presId="urn:microsoft.com/office/officeart/2016/7/layout/LinearArrowProcessNumbered"/>
    <dgm:cxn modelId="{6910E540-FEB9-4DDD-8F77-3C69A9354AFC}" type="presOf" srcId="{0109F5B8-5F9E-4DC8-87D7-B3B9F1DD34AB}" destId="{3D3DE97B-1A6F-4AED-ADEB-C9907CD9F557}" srcOrd="0" destOrd="0" presId="urn:microsoft.com/office/officeart/2016/7/layout/LinearArrowProcessNumbered"/>
    <dgm:cxn modelId="{006B1644-6A7A-411C-AED1-479695A6C766}" type="presOf" srcId="{BF283488-65BF-4E7F-B394-EC6163256D1F}" destId="{C702D298-947E-45ED-A57A-F1364B6AD007}" srcOrd="0" destOrd="0" presId="urn:microsoft.com/office/officeart/2016/7/layout/LinearArrowProcessNumbered"/>
    <dgm:cxn modelId="{EE99DD45-AA43-4BC6-8CBD-CCDDE263FA07}" type="presOf" srcId="{7885B31D-0CD2-418C-AF63-535F42F709D7}" destId="{D10F2845-E141-4354-B113-ECF5010B3434}" srcOrd="0" destOrd="0" presId="urn:microsoft.com/office/officeart/2016/7/layout/LinearArrowProcessNumbered"/>
    <dgm:cxn modelId="{A5104148-A3CB-4A35-B207-FA9F9324E13C}" type="presOf" srcId="{2D17F62B-694B-4632-A5C0-57195DFF16B0}" destId="{6404BCC1-1396-48D8-8E3D-BAA7DCA2FF35}" srcOrd="0" destOrd="0" presId="urn:microsoft.com/office/officeart/2016/7/layout/LinearArrowProcessNumbered"/>
    <dgm:cxn modelId="{85844C68-7825-4FB8-B2A9-4E555DA7E5EE}" type="presOf" srcId="{94AB2E21-061E-4B41-8534-523005291132}" destId="{A8DEEDD1-01AD-4AAD-B2B2-5CCFD5449BBB}" srcOrd="0" destOrd="0" presId="urn:microsoft.com/office/officeart/2016/7/layout/LinearArrowProcessNumbered"/>
    <dgm:cxn modelId="{C35EF34B-8FDB-4EB7-AFAD-56291858AD2D}" srcId="{0109F5B8-5F9E-4DC8-87D7-B3B9F1DD34AB}" destId="{0BA047A9-3004-4CFF-909C-9A7F99C55B56}" srcOrd="5" destOrd="0" parTransId="{15997CF3-817D-42D7-B083-85493555BACB}" sibTransId="{3899D53F-31BD-4D16-A8EC-40ABBA7DCDA4}"/>
    <dgm:cxn modelId="{50B1106C-EE65-4EE7-85B2-6D0911164B6F}" type="presOf" srcId="{1B8D7FE0-C3A0-44FA-A423-BBF556424791}" destId="{489F59DB-7BCA-491B-A99A-39FE079A5113}" srcOrd="0" destOrd="0" presId="urn:microsoft.com/office/officeart/2016/7/layout/LinearArrowProcessNumbered"/>
    <dgm:cxn modelId="{855DCF6E-DCAD-4DE9-9699-0E2E89C29C03}" srcId="{0109F5B8-5F9E-4DC8-87D7-B3B9F1DD34AB}" destId="{20BDA869-15E3-48EC-9BC0-5C3B8C5F6392}" srcOrd="1" destOrd="0" parTransId="{DE273130-0E2C-45C4-8B83-E6E603FAB7F8}" sibTransId="{DC70BFD6-A1C2-4ABA-BCF0-5CCFC2CAAF15}"/>
    <dgm:cxn modelId="{9575ED8E-1888-4422-90AA-7AF8C3190F29}" type="presOf" srcId="{433B814C-E974-4E72-ADC8-43AAB41C7A49}" destId="{3C705E42-0B11-4A95-8ED0-0B55E34D5C76}" srcOrd="0" destOrd="0" presId="urn:microsoft.com/office/officeart/2016/7/layout/LinearArrowProcessNumbered"/>
    <dgm:cxn modelId="{D4E0CEAD-F615-4D18-B194-7BB0A9C831EE}" srcId="{0109F5B8-5F9E-4DC8-87D7-B3B9F1DD34AB}" destId="{4EF274B2-2FAC-4235-B420-730A238C8377}" srcOrd="2" destOrd="0" parTransId="{04080B4A-FE2E-4E03-90E4-41CFA10F2F68}" sibTransId="{2D17F62B-694B-4632-A5C0-57195DFF16B0}"/>
    <dgm:cxn modelId="{1A4614B9-4981-4D93-9B15-10F21F130A42}" type="presOf" srcId="{DC70BFD6-A1C2-4ABA-BCF0-5CCFC2CAAF15}" destId="{A682F09B-5C63-49E4-81CA-218A519F43A9}" srcOrd="0" destOrd="0" presId="urn:microsoft.com/office/officeart/2016/7/layout/LinearArrowProcessNumbered"/>
    <dgm:cxn modelId="{868B96BF-7B97-4BF6-A7EA-81F0EAAD9663}" type="presOf" srcId="{B1AB5176-5FEB-450F-9EA9-38C6F0B88851}" destId="{B7F33090-933D-4700-B575-C1B4E4579E7A}" srcOrd="0" destOrd="0" presId="urn:microsoft.com/office/officeart/2016/7/layout/LinearArrowProcessNumbered"/>
    <dgm:cxn modelId="{8ACCB6C4-B3BF-4BBB-924D-AE5C1747E55F}" srcId="{0109F5B8-5F9E-4DC8-87D7-B3B9F1DD34AB}" destId="{1B8D7FE0-C3A0-44FA-A423-BBF556424791}" srcOrd="0" destOrd="0" parTransId="{A4A0D417-217E-4478-BBA2-9A617A56A4CF}" sibTransId="{94AB2E21-061E-4B41-8534-523005291132}"/>
    <dgm:cxn modelId="{6D1E5EDA-9878-48CA-9AF3-F9D4404D0CE0}" type="presOf" srcId="{0BA047A9-3004-4CFF-909C-9A7F99C55B56}" destId="{B5ACFC9B-A779-4787-931C-40A731B64E74}" srcOrd="0" destOrd="0" presId="urn:microsoft.com/office/officeart/2016/7/layout/LinearArrowProcessNumbered"/>
    <dgm:cxn modelId="{843813E3-AE6E-4EE8-99C2-25C63D77E044}" type="presOf" srcId="{4EF274B2-2FAC-4235-B420-730A238C8377}" destId="{2512A0F2-3D8B-4EE6-A219-5F422B4A6461}" srcOrd="0" destOrd="0" presId="urn:microsoft.com/office/officeart/2016/7/layout/LinearArrowProcessNumbered"/>
    <dgm:cxn modelId="{992E17F9-A523-4670-AC5D-C158AFC2C1DB}" type="presOf" srcId="{3899D53F-31BD-4D16-A8EC-40ABBA7DCDA4}" destId="{9586A6DE-18F1-4627-9A15-2D8C426396CF}" srcOrd="0" destOrd="0" presId="urn:microsoft.com/office/officeart/2016/7/layout/LinearArrowProcessNumbered"/>
    <dgm:cxn modelId="{9F2B224B-54C6-4D2B-83D3-A1D0D0C7A4C1}" type="presParOf" srcId="{3D3DE97B-1A6F-4AED-ADEB-C9907CD9F557}" destId="{F1E0AA01-6A57-42DB-8FE3-F0F0B0A258A4}" srcOrd="0" destOrd="0" presId="urn:microsoft.com/office/officeart/2016/7/layout/LinearArrowProcessNumbered"/>
    <dgm:cxn modelId="{BAEB7B68-4132-4D7C-A9C2-DB38C899F078}" type="presParOf" srcId="{F1E0AA01-6A57-42DB-8FE3-F0F0B0A258A4}" destId="{D9E097FC-6F53-437B-8875-4BC410C70CC1}" srcOrd="0" destOrd="0" presId="urn:microsoft.com/office/officeart/2016/7/layout/LinearArrowProcessNumbered"/>
    <dgm:cxn modelId="{A51C9C4A-745A-478A-BEC8-4B2871DC001A}" type="presParOf" srcId="{F1E0AA01-6A57-42DB-8FE3-F0F0B0A258A4}" destId="{0C771F90-B2BA-44E6-922A-399C6D667A9E}" srcOrd="1" destOrd="0" presId="urn:microsoft.com/office/officeart/2016/7/layout/LinearArrowProcessNumbered"/>
    <dgm:cxn modelId="{2E4815AB-208E-4148-908A-5F84F1B35904}" type="presParOf" srcId="{0C771F90-B2BA-44E6-922A-399C6D667A9E}" destId="{69C3E49E-E939-4E69-96FD-3B8CF91CDEDB}" srcOrd="0" destOrd="0" presId="urn:microsoft.com/office/officeart/2016/7/layout/LinearArrowProcessNumbered"/>
    <dgm:cxn modelId="{9D4FA56B-2A38-492A-8DFA-CD78A70E4993}" type="presParOf" srcId="{0C771F90-B2BA-44E6-922A-399C6D667A9E}" destId="{9346BDD1-D42E-4E7E-B424-9FA5D8034C08}" srcOrd="1" destOrd="0" presId="urn:microsoft.com/office/officeart/2016/7/layout/LinearArrowProcessNumbered"/>
    <dgm:cxn modelId="{E69A3FEE-B5FE-4597-A1AE-E9E8CF597220}" type="presParOf" srcId="{0C771F90-B2BA-44E6-922A-399C6D667A9E}" destId="{A8DEEDD1-01AD-4AAD-B2B2-5CCFD5449BBB}" srcOrd="2" destOrd="0" presId="urn:microsoft.com/office/officeart/2016/7/layout/LinearArrowProcessNumbered"/>
    <dgm:cxn modelId="{6ECCC3EC-30A2-4ABF-959D-7CCEB3FA363B}" type="presParOf" srcId="{0C771F90-B2BA-44E6-922A-399C6D667A9E}" destId="{DBE441A0-8637-408D-9232-19E04BC2F084}" srcOrd="3" destOrd="0" presId="urn:microsoft.com/office/officeart/2016/7/layout/LinearArrowProcessNumbered"/>
    <dgm:cxn modelId="{47A107DA-1D4F-4012-B5FB-7B27F7216CD5}" type="presParOf" srcId="{F1E0AA01-6A57-42DB-8FE3-F0F0B0A258A4}" destId="{489F59DB-7BCA-491B-A99A-39FE079A5113}" srcOrd="2" destOrd="0" presId="urn:microsoft.com/office/officeart/2016/7/layout/LinearArrowProcessNumbered"/>
    <dgm:cxn modelId="{6DCA766A-E514-40F3-B5EA-DF7DD433A3E6}" type="presParOf" srcId="{3D3DE97B-1A6F-4AED-ADEB-C9907CD9F557}" destId="{42F199B1-4153-4076-A9FE-9C7A3D635945}" srcOrd="1" destOrd="0" presId="urn:microsoft.com/office/officeart/2016/7/layout/LinearArrowProcessNumbered"/>
    <dgm:cxn modelId="{D94BB90D-8A58-404B-A08C-0A086449126F}" type="presParOf" srcId="{3D3DE97B-1A6F-4AED-ADEB-C9907CD9F557}" destId="{6D1FCF6F-E5F2-4409-8F2E-0904CAFFCA6F}" srcOrd="2" destOrd="0" presId="urn:microsoft.com/office/officeart/2016/7/layout/LinearArrowProcessNumbered"/>
    <dgm:cxn modelId="{2928B3B1-6FB0-42C2-B352-4DA9E9B13862}" type="presParOf" srcId="{6D1FCF6F-E5F2-4409-8F2E-0904CAFFCA6F}" destId="{48AE52C2-0C85-4BC6-B7D6-12FB51E2E03C}" srcOrd="0" destOrd="0" presId="urn:microsoft.com/office/officeart/2016/7/layout/LinearArrowProcessNumbered"/>
    <dgm:cxn modelId="{34285ECB-FA17-4933-A650-CBD355C906BD}" type="presParOf" srcId="{6D1FCF6F-E5F2-4409-8F2E-0904CAFFCA6F}" destId="{BDD2D880-00EF-4BFC-ABAD-BD1E101AFD86}" srcOrd="1" destOrd="0" presId="urn:microsoft.com/office/officeart/2016/7/layout/LinearArrowProcessNumbered"/>
    <dgm:cxn modelId="{2D8AF725-A269-4000-AD52-2F0368FFB1A1}" type="presParOf" srcId="{BDD2D880-00EF-4BFC-ABAD-BD1E101AFD86}" destId="{7EAA084B-4995-4C7B-BD6D-99168BD06D3C}" srcOrd="0" destOrd="0" presId="urn:microsoft.com/office/officeart/2016/7/layout/LinearArrowProcessNumbered"/>
    <dgm:cxn modelId="{CBEBDEDE-913E-44A9-84D5-82DBFF8CC4FA}" type="presParOf" srcId="{BDD2D880-00EF-4BFC-ABAD-BD1E101AFD86}" destId="{B8AF93AF-42BC-438E-BD7A-26738BE667E9}" srcOrd="1" destOrd="0" presId="urn:microsoft.com/office/officeart/2016/7/layout/LinearArrowProcessNumbered"/>
    <dgm:cxn modelId="{AC80BDCD-07FD-43CF-9976-754CCA2FEBFB}" type="presParOf" srcId="{BDD2D880-00EF-4BFC-ABAD-BD1E101AFD86}" destId="{A682F09B-5C63-49E4-81CA-218A519F43A9}" srcOrd="2" destOrd="0" presId="urn:microsoft.com/office/officeart/2016/7/layout/LinearArrowProcessNumbered"/>
    <dgm:cxn modelId="{B08F467B-2726-43E7-B958-916E64D39BF3}" type="presParOf" srcId="{BDD2D880-00EF-4BFC-ABAD-BD1E101AFD86}" destId="{59936A95-6E9A-4AD8-83CB-04B2BCF3C57D}" srcOrd="3" destOrd="0" presId="urn:microsoft.com/office/officeart/2016/7/layout/LinearArrowProcessNumbered"/>
    <dgm:cxn modelId="{5B4B29FC-A449-493A-8724-51D9738CB6BB}" type="presParOf" srcId="{6D1FCF6F-E5F2-4409-8F2E-0904CAFFCA6F}" destId="{6D837E7C-CD7A-45C5-8A79-BDE8F1A07E5A}" srcOrd="2" destOrd="0" presId="urn:microsoft.com/office/officeart/2016/7/layout/LinearArrowProcessNumbered"/>
    <dgm:cxn modelId="{9C81C620-A3A0-4F29-ACF9-650118F179A8}" type="presParOf" srcId="{3D3DE97B-1A6F-4AED-ADEB-C9907CD9F557}" destId="{7A7DCA29-F467-4B60-9D9A-750BC03ABC84}" srcOrd="3" destOrd="0" presId="urn:microsoft.com/office/officeart/2016/7/layout/LinearArrowProcessNumbered"/>
    <dgm:cxn modelId="{28CB4040-096D-48D1-AF54-03C2192CFAA0}" type="presParOf" srcId="{3D3DE97B-1A6F-4AED-ADEB-C9907CD9F557}" destId="{B8CFF620-6DE8-4BE5-8550-EFBA03C91808}" srcOrd="4" destOrd="0" presId="urn:microsoft.com/office/officeart/2016/7/layout/LinearArrowProcessNumbered"/>
    <dgm:cxn modelId="{CDD742DC-3314-4197-84B1-9170697A9713}" type="presParOf" srcId="{B8CFF620-6DE8-4BE5-8550-EFBA03C91808}" destId="{7D8F2668-9303-42FA-B57E-3314CFC208AC}" srcOrd="0" destOrd="0" presId="urn:microsoft.com/office/officeart/2016/7/layout/LinearArrowProcessNumbered"/>
    <dgm:cxn modelId="{1C45F337-BA2E-442B-87D4-0261E6B9D6E8}" type="presParOf" srcId="{B8CFF620-6DE8-4BE5-8550-EFBA03C91808}" destId="{F4C924CC-787D-41D6-A18A-36BA6350BFD1}" srcOrd="1" destOrd="0" presId="urn:microsoft.com/office/officeart/2016/7/layout/LinearArrowProcessNumbered"/>
    <dgm:cxn modelId="{F0AC9392-B31A-4EF2-B28C-7144715CC358}" type="presParOf" srcId="{F4C924CC-787D-41D6-A18A-36BA6350BFD1}" destId="{14D93276-018B-4C00-BE4A-4B94CD990932}" srcOrd="0" destOrd="0" presId="urn:microsoft.com/office/officeart/2016/7/layout/LinearArrowProcessNumbered"/>
    <dgm:cxn modelId="{C6826153-A448-4A06-8A8B-B68D796277DA}" type="presParOf" srcId="{F4C924CC-787D-41D6-A18A-36BA6350BFD1}" destId="{3797941E-3EFB-40FE-A26A-0F4ABC9FF540}" srcOrd="1" destOrd="0" presId="urn:microsoft.com/office/officeart/2016/7/layout/LinearArrowProcessNumbered"/>
    <dgm:cxn modelId="{51666634-D6F0-46BB-B653-9A5E036CBFDD}" type="presParOf" srcId="{F4C924CC-787D-41D6-A18A-36BA6350BFD1}" destId="{6404BCC1-1396-48D8-8E3D-BAA7DCA2FF35}" srcOrd="2" destOrd="0" presId="urn:microsoft.com/office/officeart/2016/7/layout/LinearArrowProcessNumbered"/>
    <dgm:cxn modelId="{AD61FE35-D88C-414A-A7BD-2B295E3C300B}" type="presParOf" srcId="{F4C924CC-787D-41D6-A18A-36BA6350BFD1}" destId="{2EA4F300-447A-4CB7-94B5-1906F464BB8B}" srcOrd="3" destOrd="0" presId="urn:microsoft.com/office/officeart/2016/7/layout/LinearArrowProcessNumbered"/>
    <dgm:cxn modelId="{2FA9D928-3C2D-4AFA-9296-1EB756D82D58}" type="presParOf" srcId="{B8CFF620-6DE8-4BE5-8550-EFBA03C91808}" destId="{2512A0F2-3D8B-4EE6-A219-5F422B4A6461}" srcOrd="2" destOrd="0" presId="urn:microsoft.com/office/officeart/2016/7/layout/LinearArrowProcessNumbered"/>
    <dgm:cxn modelId="{745950FD-C7D1-454B-A563-01EEB6372A4B}" type="presParOf" srcId="{3D3DE97B-1A6F-4AED-ADEB-C9907CD9F557}" destId="{7DEF802F-7029-4FB4-AC18-7456C0CFEF86}" srcOrd="5" destOrd="0" presId="urn:microsoft.com/office/officeart/2016/7/layout/LinearArrowProcessNumbered"/>
    <dgm:cxn modelId="{2094805A-D0F6-48C7-92AA-BFB479740B55}" type="presParOf" srcId="{3D3DE97B-1A6F-4AED-ADEB-C9907CD9F557}" destId="{5CDB3FBC-35F1-4504-9C4A-E7F34C5EC598}" srcOrd="6" destOrd="0" presId="urn:microsoft.com/office/officeart/2016/7/layout/LinearArrowProcessNumbered"/>
    <dgm:cxn modelId="{E67EED9E-7471-4AA1-9171-DBD0C1B0B7B1}" type="presParOf" srcId="{5CDB3FBC-35F1-4504-9C4A-E7F34C5EC598}" destId="{24B784F0-D04B-41E7-85B7-408734708D26}" srcOrd="0" destOrd="0" presId="urn:microsoft.com/office/officeart/2016/7/layout/LinearArrowProcessNumbered"/>
    <dgm:cxn modelId="{8F8DF02E-A9AA-4987-ACDC-A8AB8E201B71}" type="presParOf" srcId="{5CDB3FBC-35F1-4504-9C4A-E7F34C5EC598}" destId="{A3E022BA-3470-4246-A49E-6621A4C08699}" srcOrd="1" destOrd="0" presId="urn:microsoft.com/office/officeart/2016/7/layout/LinearArrowProcessNumbered"/>
    <dgm:cxn modelId="{415B4338-E6F8-4060-A5ED-D36106783E10}" type="presParOf" srcId="{A3E022BA-3470-4246-A49E-6621A4C08699}" destId="{FDB9E647-4DA5-4F01-9916-76A6D0E443CB}" srcOrd="0" destOrd="0" presId="urn:microsoft.com/office/officeart/2016/7/layout/LinearArrowProcessNumbered"/>
    <dgm:cxn modelId="{39F20F3C-FCD6-4E15-992A-E3314826CA8D}" type="presParOf" srcId="{A3E022BA-3470-4246-A49E-6621A4C08699}" destId="{EB16B0C7-5A54-49F6-93C2-FBFF86D91B7E}" srcOrd="1" destOrd="0" presId="urn:microsoft.com/office/officeart/2016/7/layout/LinearArrowProcessNumbered"/>
    <dgm:cxn modelId="{3ABAEB40-2289-4F75-91BE-074B69196611}" type="presParOf" srcId="{A3E022BA-3470-4246-A49E-6621A4C08699}" destId="{3C705E42-0B11-4A95-8ED0-0B55E34D5C76}" srcOrd="2" destOrd="0" presId="urn:microsoft.com/office/officeart/2016/7/layout/LinearArrowProcessNumbered"/>
    <dgm:cxn modelId="{5764E4F8-CEC9-4325-B925-CDE2ED72F274}" type="presParOf" srcId="{A3E022BA-3470-4246-A49E-6621A4C08699}" destId="{C6EFD900-C0FA-46C3-9EF5-3DBF23254DB9}" srcOrd="3" destOrd="0" presId="urn:microsoft.com/office/officeart/2016/7/layout/LinearArrowProcessNumbered"/>
    <dgm:cxn modelId="{9F3747C6-B8A7-4A62-B08D-9EFD59F9F070}" type="presParOf" srcId="{5CDB3FBC-35F1-4504-9C4A-E7F34C5EC598}" destId="{B7F33090-933D-4700-B575-C1B4E4579E7A}" srcOrd="2" destOrd="0" presId="urn:microsoft.com/office/officeart/2016/7/layout/LinearArrowProcessNumbered"/>
    <dgm:cxn modelId="{32E809CF-E87B-4D14-AE4C-588356DF5887}" type="presParOf" srcId="{3D3DE97B-1A6F-4AED-ADEB-C9907CD9F557}" destId="{269C259B-04EF-44C4-9E4F-F28969699020}" srcOrd="7" destOrd="0" presId="urn:microsoft.com/office/officeart/2016/7/layout/LinearArrowProcessNumbered"/>
    <dgm:cxn modelId="{4801EE2E-7AA6-487E-94B4-14AF0A59BB8E}" type="presParOf" srcId="{3D3DE97B-1A6F-4AED-ADEB-C9907CD9F557}" destId="{B8E0CC09-8599-489D-ADFD-1AB2232C061D}" srcOrd="8" destOrd="0" presId="urn:microsoft.com/office/officeart/2016/7/layout/LinearArrowProcessNumbered"/>
    <dgm:cxn modelId="{CAB8787E-98FD-44D9-BCD2-900A409D3333}" type="presParOf" srcId="{B8E0CC09-8599-489D-ADFD-1AB2232C061D}" destId="{7E7FC0CF-8656-4751-8EBB-EAD8412B8C34}" srcOrd="0" destOrd="0" presId="urn:microsoft.com/office/officeart/2016/7/layout/LinearArrowProcessNumbered"/>
    <dgm:cxn modelId="{D3EAE907-DF49-480A-B506-0F2FEDC05C21}" type="presParOf" srcId="{B8E0CC09-8599-489D-ADFD-1AB2232C061D}" destId="{07C5D624-9984-4AA3-8C92-490A58FFE028}" srcOrd="1" destOrd="0" presId="urn:microsoft.com/office/officeart/2016/7/layout/LinearArrowProcessNumbered"/>
    <dgm:cxn modelId="{112CB2C6-D1A1-4188-A8DB-05516E8CAE21}" type="presParOf" srcId="{07C5D624-9984-4AA3-8C92-490A58FFE028}" destId="{612433CE-5001-46A8-8236-C868D2A90944}" srcOrd="0" destOrd="0" presId="urn:microsoft.com/office/officeart/2016/7/layout/LinearArrowProcessNumbered"/>
    <dgm:cxn modelId="{2B710B01-F1D6-4744-AD4A-33E0C001F825}" type="presParOf" srcId="{07C5D624-9984-4AA3-8C92-490A58FFE028}" destId="{C9F86624-E5C4-455B-9256-08A21E490223}" srcOrd="1" destOrd="0" presId="urn:microsoft.com/office/officeart/2016/7/layout/LinearArrowProcessNumbered"/>
    <dgm:cxn modelId="{60583B27-2CA8-4A74-A0E8-08D944F779FB}" type="presParOf" srcId="{07C5D624-9984-4AA3-8C92-490A58FFE028}" destId="{C702D298-947E-45ED-A57A-F1364B6AD007}" srcOrd="2" destOrd="0" presId="urn:microsoft.com/office/officeart/2016/7/layout/LinearArrowProcessNumbered"/>
    <dgm:cxn modelId="{12170591-9549-4FC6-82F0-302035747809}" type="presParOf" srcId="{07C5D624-9984-4AA3-8C92-490A58FFE028}" destId="{EC89D5D8-9CDC-437D-AA76-6DF65C48EFD8}" srcOrd="3" destOrd="0" presId="urn:microsoft.com/office/officeart/2016/7/layout/LinearArrowProcessNumbered"/>
    <dgm:cxn modelId="{ECFF2752-558C-467C-A153-1308A7DB43A4}" type="presParOf" srcId="{B8E0CC09-8599-489D-ADFD-1AB2232C061D}" destId="{D10F2845-E141-4354-B113-ECF5010B3434}" srcOrd="2" destOrd="0" presId="urn:microsoft.com/office/officeart/2016/7/layout/LinearArrowProcessNumbered"/>
    <dgm:cxn modelId="{43DE2C04-DF5B-41FC-92FE-A3E21360B745}" type="presParOf" srcId="{3D3DE97B-1A6F-4AED-ADEB-C9907CD9F557}" destId="{6536F536-8B86-41C6-8868-0A1235C9805F}" srcOrd="9" destOrd="0" presId="urn:microsoft.com/office/officeart/2016/7/layout/LinearArrowProcessNumbered"/>
    <dgm:cxn modelId="{4D64CFD9-6A95-4474-B76F-BD6640A8A331}" type="presParOf" srcId="{3D3DE97B-1A6F-4AED-ADEB-C9907CD9F557}" destId="{B098BC8A-7205-47ED-B465-2B31B1E8B932}" srcOrd="10" destOrd="0" presId="urn:microsoft.com/office/officeart/2016/7/layout/LinearArrowProcessNumbered"/>
    <dgm:cxn modelId="{BC4D34D4-4B36-4981-A790-30E2A8FE0E21}" type="presParOf" srcId="{B098BC8A-7205-47ED-B465-2B31B1E8B932}" destId="{2E151579-9DB1-4288-8261-8A9B9BC590DE}" srcOrd="0" destOrd="0" presId="urn:microsoft.com/office/officeart/2016/7/layout/LinearArrowProcessNumbered"/>
    <dgm:cxn modelId="{1CEEA29B-9FC2-4A5C-80A9-B548DD503F1C}" type="presParOf" srcId="{B098BC8A-7205-47ED-B465-2B31B1E8B932}" destId="{F10FD9B3-DC8C-42DC-A339-662E2C1B412A}" srcOrd="1" destOrd="0" presId="urn:microsoft.com/office/officeart/2016/7/layout/LinearArrowProcessNumbered"/>
    <dgm:cxn modelId="{5AD5B896-42FA-4295-A425-60536E6FBB23}" type="presParOf" srcId="{F10FD9B3-DC8C-42DC-A339-662E2C1B412A}" destId="{2BF53510-29E4-48E5-9657-43D67F55FAA0}" srcOrd="0" destOrd="0" presId="urn:microsoft.com/office/officeart/2016/7/layout/LinearArrowProcessNumbered"/>
    <dgm:cxn modelId="{914AD5CC-7241-44A5-AB56-978DE6ED1A44}" type="presParOf" srcId="{F10FD9B3-DC8C-42DC-A339-662E2C1B412A}" destId="{95F12DBF-9E4A-4D9F-AA1C-D325ED1AD00A}" srcOrd="1" destOrd="0" presId="urn:microsoft.com/office/officeart/2016/7/layout/LinearArrowProcessNumbered"/>
    <dgm:cxn modelId="{CBAA4484-657E-4E15-A8E5-8D1826C16674}" type="presParOf" srcId="{F10FD9B3-DC8C-42DC-A339-662E2C1B412A}" destId="{9586A6DE-18F1-4627-9A15-2D8C426396CF}" srcOrd="2" destOrd="0" presId="urn:microsoft.com/office/officeart/2016/7/layout/LinearArrowProcessNumbered"/>
    <dgm:cxn modelId="{98257A8C-0105-47D7-9589-17CFF97C370D}" type="presParOf" srcId="{F10FD9B3-DC8C-42DC-A339-662E2C1B412A}" destId="{12C488D5-EF26-4C33-B31F-ADEEC1764C55}" srcOrd="3" destOrd="0" presId="urn:microsoft.com/office/officeart/2016/7/layout/LinearArrowProcessNumbered"/>
    <dgm:cxn modelId="{19D27311-2EC2-41EB-A28F-F58FDD3B8580}" type="presParOf" srcId="{B098BC8A-7205-47ED-B465-2B31B1E8B932}" destId="{B5ACFC9B-A779-4787-931C-40A731B64E74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CBD7EC-C6EC-4CA2-A9B0-902C920EA1C3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9284FFC-5F08-49C2-A555-3F27561391F0}">
      <dgm:prSet/>
      <dgm:spPr/>
      <dgm:t>
        <a:bodyPr/>
        <a:lstStyle/>
        <a:p>
          <a:r>
            <a:rPr lang="en-US"/>
            <a:t>Konflikt – równość sił, możliwość negocjacji</a:t>
          </a:r>
        </a:p>
      </dgm:t>
    </dgm:pt>
    <dgm:pt modelId="{DFDAD029-B114-46A6-B66D-19AE3575D0B9}" type="parTrans" cxnId="{C0E83C39-DB1B-453A-BDB2-EE39474BC99D}">
      <dgm:prSet/>
      <dgm:spPr/>
      <dgm:t>
        <a:bodyPr/>
        <a:lstStyle/>
        <a:p>
          <a:endParaRPr lang="en-US"/>
        </a:p>
      </dgm:t>
    </dgm:pt>
    <dgm:pt modelId="{9C2DA5AE-F553-461B-8E22-8132AB47890F}" type="sibTrans" cxnId="{C0E83C39-DB1B-453A-BDB2-EE39474BC99D}">
      <dgm:prSet/>
      <dgm:spPr/>
      <dgm:t>
        <a:bodyPr/>
        <a:lstStyle/>
        <a:p>
          <a:endParaRPr lang="en-US"/>
        </a:p>
      </dgm:t>
    </dgm:pt>
    <dgm:pt modelId="{B8AB5E4B-B314-4206-9063-203DF1EF27C5}">
      <dgm:prSet/>
      <dgm:spPr/>
      <dgm:t>
        <a:bodyPr/>
        <a:lstStyle/>
        <a:p>
          <a:r>
            <a:rPr lang="en-US"/>
            <a:t>Przemoc – intencjonalna, powtarzalna, przewaga jednej strony</a:t>
          </a:r>
        </a:p>
      </dgm:t>
    </dgm:pt>
    <dgm:pt modelId="{914653EB-5BB5-4923-ACAB-CFA1D4B3B3F8}" type="parTrans" cxnId="{8A190EC7-C3E8-4B97-A1A2-BACFA818492E}">
      <dgm:prSet/>
      <dgm:spPr/>
      <dgm:t>
        <a:bodyPr/>
        <a:lstStyle/>
        <a:p>
          <a:endParaRPr lang="en-US"/>
        </a:p>
      </dgm:t>
    </dgm:pt>
    <dgm:pt modelId="{D5A8D3D4-1176-4B2A-A8B9-49FFE18E899B}" type="sibTrans" cxnId="{8A190EC7-C3E8-4B97-A1A2-BACFA818492E}">
      <dgm:prSet/>
      <dgm:spPr/>
      <dgm:t>
        <a:bodyPr/>
        <a:lstStyle/>
        <a:p>
          <a:endParaRPr lang="en-US"/>
        </a:p>
      </dgm:t>
    </dgm:pt>
    <dgm:pt modelId="{641671A4-6BED-42FE-86BC-AA625D15CFC8}">
      <dgm:prSet/>
      <dgm:spPr/>
      <dgm:t>
        <a:bodyPr/>
        <a:lstStyle/>
        <a:p>
          <a:r>
            <a:rPr lang="en-US"/>
            <a:t>Przykład: żart vs. upokarzanie</a:t>
          </a:r>
        </a:p>
      </dgm:t>
    </dgm:pt>
    <dgm:pt modelId="{E6178C12-D52C-4B6C-B097-DE4C2E93A9A0}" type="parTrans" cxnId="{6B6C020B-0609-4B17-87DF-C3FC63CA4051}">
      <dgm:prSet/>
      <dgm:spPr/>
      <dgm:t>
        <a:bodyPr/>
        <a:lstStyle/>
        <a:p>
          <a:endParaRPr lang="en-US"/>
        </a:p>
      </dgm:t>
    </dgm:pt>
    <dgm:pt modelId="{99A990A0-03D5-4BB5-93BB-DB898150A178}" type="sibTrans" cxnId="{6B6C020B-0609-4B17-87DF-C3FC63CA4051}">
      <dgm:prSet/>
      <dgm:spPr/>
      <dgm:t>
        <a:bodyPr/>
        <a:lstStyle/>
        <a:p>
          <a:endParaRPr lang="en-US"/>
        </a:p>
      </dgm:t>
    </dgm:pt>
    <dgm:pt modelId="{9BC115ED-E5E9-47FE-8FD2-47FDE8BA8EDC}" type="pres">
      <dgm:prSet presAssocID="{B5CBD7EC-C6EC-4CA2-A9B0-902C920EA1C3}" presName="outerComposite" presStyleCnt="0">
        <dgm:presLayoutVars>
          <dgm:chMax val="5"/>
          <dgm:dir/>
          <dgm:resizeHandles val="exact"/>
        </dgm:presLayoutVars>
      </dgm:prSet>
      <dgm:spPr/>
    </dgm:pt>
    <dgm:pt modelId="{B0C05312-F193-4463-9088-66793CB3EEB2}" type="pres">
      <dgm:prSet presAssocID="{B5CBD7EC-C6EC-4CA2-A9B0-902C920EA1C3}" presName="dummyMaxCanvas" presStyleCnt="0">
        <dgm:presLayoutVars/>
      </dgm:prSet>
      <dgm:spPr/>
    </dgm:pt>
    <dgm:pt modelId="{7055D9F2-D8CF-41E1-A64C-B1F931A6C1EE}" type="pres">
      <dgm:prSet presAssocID="{B5CBD7EC-C6EC-4CA2-A9B0-902C920EA1C3}" presName="ThreeNodes_1" presStyleLbl="node1" presStyleIdx="0" presStyleCnt="3">
        <dgm:presLayoutVars>
          <dgm:bulletEnabled val="1"/>
        </dgm:presLayoutVars>
      </dgm:prSet>
      <dgm:spPr/>
    </dgm:pt>
    <dgm:pt modelId="{F5B59524-12A1-4BAF-A080-BC64578727FD}" type="pres">
      <dgm:prSet presAssocID="{B5CBD7EC-C6EC-4CA2-A9B0-902C920EA1C3}" presName="ThreeNodes_2" presStyleLbl="node1" presStyleIdx="1" presStyleCnt="3">
        <dgm:presLayoutVars>
          <dgm:bulletEnabled val="1"/>
        </dgm:presLayoutVars>
      </dgm:prSet>
      <dgm:spPr/>
    </dgm:pt>
    <dgm:pt modelId="{54E3AB31-2F1F-4D9A-A257-D3D0339C17FF}" type="pres">
      <dgm:prSet presAssocID="{B5CBD7EC-C6EC-4CA2-A9B0-902C920EA1C3}" presName="ThreeNodes_3" presStyleLbl="node1" presStyleIdx="2" presStyleCnt="3">
        <dgm:presLayoutVars>
          <dgm:bulletEnabled val="1"/>
        </dgm:presLayoutVars>
      </dgm:prSet>
      <dgm:spPr/>
    </dgm:pt>
    <dgm:pt modelId="{63CDAAFC-8BF5-4B87-B6C1-213DD4C46BDF}" type="pres">
      <dgm:prSet presAssocID="{B5CBD7EC-C6EC-4CA2-A9B0-902C920EA1C3}" presName="ThreeConn_1-2" presStyleLbl="fgAccFollowNode1" presStyleIdx="0" presStyleCnt="2">
        <dgm:presLayoutVars>
          <dgm:bulletEnabled val="1"/>
        </dgm:presLayoutVars>
      </dgm:prSet>
      <dgm:spPr/>
    </dgm:pt>
    <dgm:pt modelId="{342BC11E-5953-4674-A804-ED8976085A00}" type="pres">
      <dgm:prSet presAssocID="{B5CBD7EC-C6EC-4CA2-A9B0-902C920EA1C3}" presName="ThreeConn_2-3" presStyleLbl="fgAccFollowNode1" presStyleIdx="1" presStyleCnt="2">
        <dgm:presLayoutVars>
          <dgm:bulletEnabled val="1"/>
        </dgm:presLayoutVars>
      </dgm:prSet>
      <dgm:spPr/>
    </dgm:pt>
    <dgm:pt modelId="{E5872D4B-443C-4F21-9FE7-3C851D141ECF}" type="pres">
      <dgm:prSet presAssocID="{B5CBD7EC-C6EC-4CA2-A9B0-902C920EA1C3}" presName="ThreeNodes_1_text" presStyleLbl="node1" presStyleIdx="2" presStyleCnt="3">
        <dgm:presLayoutVars>
          <dgm:bulletEnabled val="1"/>
        </dgm:presLayoutVars>
      </dgm:prSet>
      <dgm:spPr/>
    </dgm:pt>
    <dgm:pt modelId="{E34004C7-3975-4A0D-87B0-2A695E682B23}" type="pres">
      <dgm:prSet presAssocID="{B5CBD7EC-C6EC-4CA2-A9B0-902C920EA1C3}" presName="ThreeNodes_2_text" presStyleLbl="node1" presStyleIdx="2" presStyleCnt="3">
        <dgm:presLayoutVars>
          <dgm:bulletEnabled val="1"/>
        </dgm:presLayoutVars>
      </dgm:prSet>
      <dgm:spPr/>
    </dgm:pt>
    <dgm:pt modelId="{1A9AFFE9-41F8-4F99-BE4F-AF2071605EDD}" type="pres">
      <dgm:prSet presAssocID="{B5CBD7EC-C6EC-4CA2-A9B0-902C920EA1C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B6C020B-0609-4B17-87DF-C3FC63CA4051}" srcId="{B5CBD7EC-C6EC-4CA2-A9B0-902C920EA1C3}" destId="{641671A4-6BED-42FE-86BC-AA625D15CFC8}" srcOrd="2" destOrd="0" parTransId="{E6178C12-D52C-4B6C-B097-DE4C2E93A9A0}" sibTransId="{99A990A0-03D5-4BB5-93BB-DB898150A178}"/>
    <dgm:cxn modelId="{C0E83C39-DB1B-453A-BDB2-EE39474BC99D}" srcId="{B5CBD7EC-C6EC-4CA2-A9B0-902C920EA1C3}" destId="{E9284FFC-5F08-49C2-A555-3F27561391F0}" srcOrd="0" destOrd="0" parTransId="{DFDAD029-B114-46A6-B66D-19AE3575D0B9}" sibTransId="{9C2DA5AE-F553-461B-8E22-8132AB47890F}"/>
    <dgm:cxn modelId="{CB732244-A32F-4CC2-B9AB-31E3B557DC1B}" type="presOf" srcId="{E9284FFC-5F08-49C2-A555-3F27561391F0}" destId="{E5872D4B-443C-4F21-9FE7-3C851D141ECF}" srcOrd="1" destOrd="0" presId="urn:microsoft.com/office/officeart/2005/8/layout/vProcess5"/>
    <dgm:cxn modelId="{4CDAFF47-6C39-45AF-9CC7-30BDA9567380}" type="presOf" srcId="{641671A4-6BED-42FE-86BC-AA625D15CFC8}" destId="{1A9AFFE9-41F8-4F99-BE4F-AF2071605EDD}" srcOrd="1" destOrd="0" presId="urn:microsoft.com/office/officeart/2005/8/layout/vProcess5"/>
    <dgm:cxn modelId="{E77C384A-96B3-4477-B8C2-9C5FFE2248D5}" type="presOf" srcId="{9C2DA5AE-F553-461B-8E22-8132AB47890F}" destId="{63CDAAFC-8BF5-4B87-B6C1-213DD4C46BDF}" srcOrd="0" destOrd="0" presId="urn:microsoft.com/office/officeart/2005/8/layout/vProcess5"/>
    <dgm:cxn modelId="{307DDA91-9425-48D0-9592-60A3B1E67F4A}" type="presOf" srcId="{E9284FFC-5F08-49C2-A555-3F27561391F0}" destId="{7055D9F2-D8CF-41E1-A64C-B1F931A6C1EE}" srcOrd="0" destOrd="0" presId="urn:microsoft.com/office/officeart/2005/8/layout/vProcess5"/>
    <dgm:cxn modelId="{F8B3DD93-3BE3-49C0-9883-9FF2A050815A}" type="presOf" srcId="{D5A8D3D4-1176-4B2A-A8B9-49FFE18E899B}" destId="{342BC11E-5953-4674-A804-ED8976085A00}" srcOrd="0" destOrd="0" presId="urn:microsoft.com/office/officeart/2005/8/layout/vProcess5"/>
    <dgm:cxn modelId="{2325C0AA-6792-47D7-8A54-6D7F925674F5}" type="presOf" srcId="{B8AB5E4B-B314-4206-9063-203DF1EF27C5}" destId="{E34004C7-3975-4A0D-87B0-2A695E682B23}" srcOrd="1" destOrd="0" presId="urn:microsoft.com/office/officeart/2005/8/layout/vProcess5"/>
    <dgm:cxn modelId="{8A190EC7-C3E8-4B97-A1A2-BACFA818492E}" srcId="{B5CBD7EC-C6EC-4CA2-A9B0-902C920EA1C3}" destId="{B8AB5E4B-B314-4206-9063-203DF1EF27C5}" srcOrd="1" destOrd="0" parTransId="{914653EB-5BB5-4923-ACAB-CFA1D4B3B3F8}" sibTransId="{D5A8D3D4-1176-4B2A-A8B9-49FFE18E899B}"/>
    <dgm:cxn modelId="{FB2421D6-5230-4665-B4FB-0AB1FEC9176A}" type="presOf" srcId="{641671A4-6BED-42FE-86BC-AA625D15CFC8}" destId="{54E3AB31-2F1F-4D9A-A257-D3D0339C17FF}" srcOrd="0" destOrd="0" presId="urn:microsoft.com/office/officeart/2005/8/layout/vProcess5"/>
    <dgm:cxn modelId="{E21DE1DA-8E4D-498C-9D63-A139BFBFB0F6}" type="presOf" srcId="{B8AB5E4B-B314-4206-9063-203DF1EF27C5}" destId="{F5B59524-12A1-4BAF-A080-BC64578727FD}" srcOrd="0" destOrd="0" presId="urn:microsoft.com/office/officeart/2005/8/layout/vProcess5"/>
    <dgm:cxn modelId="{B5451EE1-CB99-4FE3-BFFA-10786C29ABB5}" type="presOf" srcId="{B5CBD7EC-C6EC-4CA2-A9B0-902C920EA1C3}" destId="{9BC115ED-E5E9-47FE-8FD2-47FDE8BA8EDC}" srcOrd="0" destOrd="0" presId="urn:microsoft.com/office/officeart/2005/8/layout/vProcess5"/>
    <dgm:cxn modelId="{B5F064E9-1ACE-4A6B-90B5-2253952F9C24}" type="presParOf" srcId="{9BC115ED-E5E9-47FE-8FD2-47FDE8BA8EDC}" destId="{B0C05312-F193-4463-9088-66793CB3EEB2}" srcOrd="0" destOrd="0" presId="urn:microsoft.com/office/officeart/2005/8/layout/vProcess5"/>
    <dgm:cxn modelId="{F27019B9-49DD-45AC-B0D3-A419DF676A9F}" type="presParOf" srcId="{9BC115ED-E5E9-47FE-8FD2-47FDE8BA8EDC}" destId="{7055D9F2-D8CF-41E1-A64C-B1F931A6C1EE}" srcOrd="1" destOrd="0" presId="urn:microsoft.com/office/officeart/2005/8/layout/vProcess5"/>
    <dgm:cxn modelId="{178065CA-BA09-4346-9056-13B9D95067A3}" type="presParOf" srcId="{9BC115ED-E5E9-47FE-8FD2-47FDE8BA8EDC}" destId="{F5B59524-12A1-4BAF-A080-BC64578727FD}" srcOrd="2" destOrd="0" presId="urn:microsoft.com/office/officeart/2005/8/layout/vProcess5"/>
    <dgm:cxn modelId="{9D4740B0-F86A-4EC7-B131-BA32072136EC}" type="presParOf" srcId="{9BC115ED-E5E9-47FE-8FD2-47FDE8BA8EDC}" destId="{54E3AB31-2F1F-4D9A-A257-D3D0339C17FF}" srcOrd="3" destOrd="0" presId="urn:microsoft.com/office/officeart/2005/8/layout/vProcess5"/>
    <dgm:cxn modelId="{732E1459-EE88-4741-9859-3E9439058BEA}" type="presParOf" srcId="{9BC115ED-E5E9-47FE-8FD2-47FDE8BA8EDC}" destId="{63CDAAFC-8BF5-4B87-B6C1-213DD4C46BDF}" srcOrd="4" destOrd="0" presId="urn:microsoft.com/office/officeart/2005/8/layout/vProcess5"/>
    <dgm:cxn modelId="{7AB77BE0-5642-410D-BF35-B462F448C092}" type="presParOf" srcId="{9BC115ED-E5E9-47FE-8FD2-47FDE8BA8EDC}" destId="{342BC11E-5953-4674-A804-ED8976085A00}" srcOrd="5" destOrd="0" presId="urn:microsoft.com/office/officeart/2005/8/layout/vProcess5"/>
    <dgm:cxn modelId="{0566CA8A-B828-4B51-AD0C-2047B16A2DC0}" type="presParOf" srcId="{9BC115ED-E5E9-47FE-8FD2-47FDE8BA8EDC}" destId="{E5872D4B-443C-4F21-9FE7-3C851D141ECF}" srcOrd="6" destOrd="0" presId="urn:microsoft.com/office/officeart/2005/8/layout/vProcess5"/>
    <dgm:cxn modelId="{4F053562-D510-4022-AE37-D5FD9A6F1E66}" type="presParOf" srcId="{9BC115ED-E5E9-47FE-8FD2-47FDE8BA8EDC}" destId="{E34004C7-3975-4A0D-87B0-2A695E682B23}" srcOrd="7" destOrd="0" presId="urn:microsoft.com/office/officeart/2005/8/layout/vProcess5"/>
    <dgm:cxn modelId="{2E6D3502-4D10-4A30-B6EE-030E5C1D1276}" type="presParOf" srcId="{9BC115ED-E5E9-47FE-8FD2-47FDE8BA8EDC}" destId="{1A9AFFE9-41F8-4F99-BE4F-AF2071605ED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CF0CAE-E26E-4495-8596-B479099E46E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A732BC4-4869-4970-8FF7-6FF2B95B61D3}">
      <dgm:prSet/>
      <dgm:spPr/>
      <dgm:t>
        <a:bodyPr/>
        <a:lstStyle/>
        <a:p>
          <a:r>
            <a:rPr lang="en-US"/>
            <a:t>Reakcja „walcz – uciekaj – zastygnij” </a:t>
          </a:r>
        </a:p>
      </dgm:t>
    </dgm:pt>
    <dgm:pt modelId="{C3328519-1ACD-4887-900B-A51F94046AE1}" type="parTrans" cxnId="{A870B33A-8C59-40BC-9EC0-6B65E365DD33}">
      <dgm:prSet/>
      <dgm:spPr/>
      <dgm:t>
        <a:bodyPr/>
        <a:lstStyle/>
        <a:p>
          <a:endParaRPr lang="en-US"/>
        </a:p>
      </dgm:t>
    </dgm:pt>
    <dgm:pt modelId="{8FA0F0F2-602C-43E2-813A-C7E631C1E9CB}" type="sibTrans" cxnId="{A870B33A-8C59-40BC-9EC0-6B65E365DD33}">
      <dgm:prSet/>
      <dgm:spPr/>
      <dgm:t>
        <a:bodyPr/>
        <a:lstStyle/>
        <a:p>
          <a:endParaRPr lang="en-US"/>
        </a:p>
      </dgm:t>
    </dgm:pt>
    <dgm:pt modelId="{2C7EF584-E305-4384-8D91-864B7F5C34CD}">
      <dgm:prSet/>
      <dgm:spPr/>
      <dgm:t>
        <a:bodyPr/>
        <a:lstStyle/>
        <a:p>
          <a:r>
            <a:rPr lang="en-US"/>
            <a:t>Reakcja „przypodobaj się”</a:t>
          </a:r>
        </a:p>
      </dgm:t>
    </dgm:pt>
    <dgm:pt modelId="{F6F1F2A3-0EF2-448E-9F94-A860C8B85235}" type="parTrans" cxnId="{5F72E17A-DA0B-4BF1-9B97-25F1A4C82297}">
      <dgm:prSet/>
      <dgm:spPr/>
      <dgm:t>
        <a:bodyPr/>
        <a:lstStyle/>
        <a:p>
          <a:endParaRPr lang="en-US"/>
        </a:p>
      </dgm:t>
    </dgm:pt>
    <dgm:pt modelId="{36791374-BB45-4261-9338-A76E818D9503}" type="sibTrans" cxnId="{5F72E17A-DA0B-4BF1-9B97-25F1A4C82297}">
      <dgm:prSet/>
      <dgm:spPr/>
      <dgm:t>
        <a:bodyPr/>
        <a:lstStyle/>
        <a:p>
          <a:endParaRPr lang="en-US"/>
        </a:p>
      </dgm:t>
    </dgm:pt>
    <dgm:pt modelId="{8AE581D7-3809-4D65-AEE6-CD00382A27FD}">
      <dgm:prSet/>
      <dgm:spPr/>
      <dgm:t>
        <a:bodyPr/>
        <a:lstStyle/>
        <a:p>
          <a:r>
            <a:rPr lang="en-US"/>
            <a:t>Oś HPA – oś stresu (podwzgórze – przysadka – nadnercza)</a:t>
          </a:r>
        </a:p>
      </dgm:t>
    </dgm:pt>
    <dgm:pt modelId="{CDD1897D-EBA1-49F3-8F84-A4AEC7BE33A2}" type="parTrans" cxnId="{63E51994-F664-45EB-8222-BB471681177B}">
      <dgm:prSet/>
      <dgm:spPr/>
      <dgm:t>
        <a:bodyPr/>
        <a:lstStyle/>
        <a:p>
          <a:endParaRPr lang="en-US"/>
        </a:p>
      </dgm:t>
    </dgm:pt>
    <dgm:pt modelId="{8DDEBB62-7382-443F-9C81-4A57DEAF98A3}" type="sibTrans" cxnId="{63E51994-F664-45EB-8222-BB471681177B}">
      <dgm:prSet/>
      <dgm:spPr/>
      <dgm:t>
        <a:bodyPr/>
        <a:lstStyle/>
        <a:p>
          <a:endParaRPr lang="en-US"/>
        </a:p>
      </dgm:t>
    </dgm:pt>
    <dgm:pt modelId="{3290C96B-BD48-4FE7-B0A2-8FD5C6096DFC}">
      <dgm:prSet/>
      <dgm:spPr/>
      <dgm:t>
        <a:bodyPr/>
        <a:lstStyle/>
        <a:p>
          <a:r>
            <a:rPr lang="en-US"/>
            <a:t>Wzrost pobudzenia i zawężenie uwagi</a:t>
          </a:r>
        </a:p>
      </dgm:t>
    </dgm:pt>
    <dgm:pt modelId="{B76DBDDC-819D-47AE-9CAC-4A519293CA05}" type="parTrans" cxnId="{ED6D405E-264D-4CC4-8DCA-762D9787AA13}">
      <dgm:prSet/>
      <dgm:spPr/>
      <dgm:t>
        <a:bodyPr/>
        <a:lstStyle/>
        <a:p>
          <a:endParaRPr lang="en-US"/>
        </a:p>
      </dgm:t>
    </dgm:pt>
    <dgm:pt modelId="{429E6D89-CAF3-4B8B-90CE-C49DBE7015E7}" type="sibTrans" cxnId="{ED6D405E-264D-4CC4-8DCA-762D9787AA13}">
      <dgm:prSet/>
      <dgm:spPr/>
      <dgm:t>
        <a:bodyPr/>
        <a:lstStyle/>
        <a:p>
          <a:endParaRPr lang="en-US"/>
        </a:p>
      </dgm:t>
    </dgm:pt>
    <dgm:pt modelId="{E0259EE5-21A8-4C80-B3E2-F6610663872E}" type="pres">
      <dgm:prSet presAssocID="{AACF0CAE-E26E-4495-8596-B479099E46E5}" presName="root" presStyleCnt="0">
        <dgm:presLayoutVars>
          <dgm:dir/>
          <dgm:resizeHandles val="exact"/>
        </dgm:presLayoutVars>
      </dgm:prSet>
      <dgm:spPr/>
    </dgm:pt>
    <dgm:pt modelId="{12860A44-0171-4549-AAC4-4CE181BA3B55}" type="pres">
      <dgm:prSet presAssocID="{0A732BC4-4869-4970-8FF7-6FF2B95B61D3}" presName="compNode" presStyleCnt="0"/>
      <dgm:spPr/>
    </dgm:pt>
    <dgm:pt modelId="{0738D01F-E453-46DF-A975-B2FF7097789F}" type="pres">
      <dgm:prSet presAssocID="{0A732BC4-4869-4970-8FF7-6FF2B95B61D3}" presName="bgRect" presStyleLbl="bgShp" presStyleIdx="0" presStyleCnt="4"/>
      <dgm:spPr/>
    </dgm:pt>
    <dgm:pt modelId="{93A14865-3506-40C3-9F08-0FDFC54FD35A}" type="pres">
      <dgm:prSet presAssocID="{0A732BC4-4869-4970-8FF7-6FF2B95B61D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gień"/>
        </a:ext>
      </dgm:extLst>
    </dgm:pt>
    <dgm:pt modelId="{01E99D64-3A21-4E2F-AB08-2AE221EFCDE3}" type="pres">
      <dgm:prSet presAssocID="{0A732BC4-4869-4970-8FF7-6FF2B95B61D3}" presName="spaceRect" presStyleCnt="0"/>
      <dgm:spPr/>
    </dgm:pt>
    <dgm:pt modelId="{31E04703-F6AE-4731-8FA1-BB687BBB0D45}" type="pres">
      <dgm:prSet presAssocID="{0A732BC4-4869-4970-8FF7-6FF2B95B61D3}" presName="parTx" presStyleLbl="revTx" presStyleIdx="0" presStyleCnt="4">
        <dgm:presLayoutVars>
          <dgm:chMax val="0"/>
          <dgm:chPref val="0"/>
        </dgm:presLayoutVars>
      </dgm:prSet>
      <dgm:spPr/>
    </dgm:pt>
    <dgm:pt modelId="{7F9F1CF5-9F81-4156-A98F-FF8CD19BAECE}" type="pres">
      <dgm:prSet presAssocID="{8FA0F0F2-602C-43E2-813A-C7E631C1E9CB}" presName="sibTrans" presStyleCnt="0"/>
      <dgm:spPr/>
    </dgm:pt>
    <dgm:pt modelId="{49799F23-FCFC-41DF-9B4B-A5795C65B7B1}" type="pres">
      <dgm:prSet presAssocID="{2C7EF584-E305-4384-8D91-864B7F5C34CD}" presName="compNode" presStyleCnt="0"/>
      <dgm:spPr/>
    </dgm:pt>
    <dgm:pt modelId="{F4B5F55B-22CC-40DA-8EDC-C67C06D5A537}" type="pres">
      <dgm:prSet presAssocID="{2C7EF584-E305-4384-8D91-864B7F5C34CD}" presName="bgRect" presStyleLbl="bgShp" presStyleIdx="1" presStyleCnt="4"/>
      <dgm:spPr/>
    </dgm:pt>
    <dgm:pt modelId="{00E9FB5F-4D29-46E8-A4B4-7B799E6D068B}" type="pres">
      <dgm:prSet presAssocID="{2C7EF584-E305-4384-8D91-864B7F5C34C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lewka"/>
        </a:ext>
      </dgm:extLst>
    </dgm:pt>
    <dgm:pt modelId="{DD585B8D-085C-45FC-AC9A-A97849468CD8}" type="pres">
      <dgm:prSet presAssocID="{2C7EF584-E305-4384-8D91-864B7F5C34CD}" presName="spaceRect" presStyleCnt="0"/>
      <dgm:spPr/>
    </dgm:pt>
    <dgm:pt modelId="{11E4698D-80A4-4A30-A439-04C06438A5D4}" type="pres">
      <dgm:prSet presAssocID="{2C7EF584-E305-4384-8D91-864B7F5C34CD}" presName="parTx" presStyleLbl="revTx" presStyleIdx="1" presStyleCnt="4">
        <dgm:presLayoutVars>
          <dgm:chMax val="0"/>
          <dgm:chPref val="0"/>
        </dgm:presLayoutVars>
      </dgm:prSet>
      <dgm:spPr/>
    </dgm:pt>
    <dgm:pt modelId="{69EE91D0-C817-4F1D-B9FC-BE74F88B33BD}" type="pres">
      <dgm:prSet presAssocID="{36791374-BB45-4261-9338-A76E818D9503}" presName="sibTrans" presStyleCnt="0"/>
      <dgm:spPr/>
    </dgm:pt>
    <dgm:pt modelId="{1630D03A-0FFE-41C9-80C4-6E1EE4CA1148}" type="pres">
      <dgm:prSet presAssocID="{8AE581D7-3809-4D65-AEE6-CD00382A27FD}" presName="compNode" presStyleCnt="0"/>
      <dgm:spPr/>
    </dgm:pt>
    <dgm:pt modelId="{B88859C7-4531-4CBC-A706-7528DBAA1A14}" type="pres">
      <dgm:prSet presAssocID="{8AE581D7-3809-4D65-AEE6-CD00382A27FD}" presName="bgRect" presStyleLbl="bgShp" presStyleIdx="2" presStyleCnt="4"/>
      <dgm:spPr/>
    </dgm:pt>
    <dgm:pt modelId="{60607632-2B7B-4B9A-86B2-99D9B446C503}" type="pres">
      <dgm:prSet presAssocID="{8AE581D7-3809-4D65-AEE6-CD00382A27F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ózg"/>
        </a:ext>
      </dgm:extLst>
    </dgm:pt>
    <dgm:pt modelId="{750200FD-7831-4952-BF44-22121B7372C3}" type="pres">
      <dgm:prSet presAssocID="{8AE581D7-3809-4D65-AEE6-CD00382A27FD}" presName="spaceRect" presStyleCnt="0"/>
      <dgm:spPr/>
    </dgm:pt>
    <dgm:pt modelId="{F418FD8E-A21A-49AF-8DB2-DAE30CF2E8F3}" type="pres">
      <dgm:prSet presAssocID="{8AE581D7-3809-4D65-AEE6-CD00382A27FD}" presName="parTx" presStyleLbl="revTx" presStyleIdx="2" presStyleCnt="4">
        <dgm:presLayoutVars>
          <dgm:chMax val="0"/>
          <dgm:chPref val="0"/>
        </dgm:presLayoutVars>
      </dgm:prSet>
      <dgm:spPr/>
    </dgm:pt>
    <dgm:pt modelId="{F52C8D73-A196-4005-B519-BB92569D2312}" type="pres">
      <dgm:prSet presAssocID="{8DDEBB62-7382-443F-9C81-4A57DEAF98A3}" presName="sibTrans" presStyleCnt="0"/>
      <dgm:spPr/>
    </dgm:pt>
    <dgm:pt modelId="{90BA1CB9-097C-4388-8271-1070B20FF5E7}" type="pres">
      <dgm:prSet presAssocID="{3290C96B-BD48-4FE7-B0A2-8FD5C6096DFC}" presName="compNode" presStyleCnt="0"/>
      <dgm:spPr/>
    </dgm:pt>
    <dgm:pt modelId="{358AB5A7-9A71-4D69-9438-E76CD7DE362E}" type="pres">
      <dgm:prSet presAssocID="{3290C96B-BD48-4FE7-B0A2-8FD5C6096DFC}" presName="bgRect" presStyleLbl="bgShp" presStyleIdx="3" presStyleCnt="4"/>
      <dgm:spPr/>
    </dgm:pt>
    <dgm:pt modelId="{D1447519-7D62-4B3A-AFA5-6B6337B41E75}" type="pres">
      <dgm:prSet presAssocID="{3290C96B-BD48-4FE7-B0A2-8FD5C6096DF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3B70AF03-8231-46B8-BA81-05ACE3055C73}" type="pres">
      <dgm:prSet presAssocID="{3290C96B-BD48-4FE7-B0A2-8FD5C6096DFC}" presName="spaceRect" presStyleCnt="0"/>
      <dgm:spPr/>
    </dgm:pt>
    <dgm:pt modelId="{29C4220B-69F6-44FA-BE92-E5F958E33565}" type="pres">
      <dgm:prSet presAssocID="{3290C96B-BD48-4FE7-B0A2-8FD5C6096DF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CBAE22B-7FB8-4034-99DD-C257CFB78792}" type="presOf" srcId="{8AE581D7-3809-4D65-AEE6-CD00382A27FD}" destId="{F418FD8E-A21A-49AF-8DB2-DAE30CF2E8F3}" srcOrd="0" destOrd="0" presId="urn:microsoft.com/office/officeart/2018/2/layout/IconVerticalSolidList"/>
    <dgm:cxn modelId="{A870B33A-8C59-40BC-9EC0-6B65E365DD33}" srcId="{AACF0CAE-E26E-4495-8596-B479099E46E5}" destId="{0A732BC4-4869-4970-8FF7-6FF2B95B61D3}" srcOrd="0" destOrd="0" parTransId="{C3328519-1ACD-4887-900B-A51F94046AE1}" sibTransId="{8FA0F0F2-602C-43E2-813A-C7E631C1E9CB}"/>
    <dgm:cxn modelId="{ED6D405E-264D-4CC4-8DCA-762D9787AA13}" srcId="{AACF0CAE-E26E-4495-8596-B479099E46E5}" destId="{3290C96B-BD48-4FE7-B0A2-8FD5C6096DFC}" srcOrd="3" destOrd="0" parTransId="{B76DBDDC-819D-47AE-9CAC-4A519293CA05}" sibTransId="{429E6D89-CAF3-4B8B-90CE-C49DBE7015E7}"/>
    <dgm:cxn modelId="{7331A44A-EE68-4B19-86D9-5DC1456FCBEE}" type="presOf" srcId="{AACF0CAE-E26E-4495-8596-B479099E46E5}" destId="{E0259EE5-21A8-4C80-B3E2-F6610663872E}" srcOrd="0" destOrd="0" presId="urn:microsoft.com/office/officeart/2018/2/layout/IconVerticalSolidList"/>
    <dgm:cxn modelId="{3592AD4B-DDEE-4036-A762-7A4B194CA732}" type="presOf" srcId="{3290C96B-BD48-4FE7-B0A2-8FD5C6096DFC}" destId="{29C4220B-69F6-44FA-BE92-E5F958E33565}" srcOrd="0" destOrd="0" presId="urn:microsoft.com/office/officeart/2018/2/layout/IconVerticalSolidList"/>
    <dgm:cxn modelId="{7635D54E-7391-4BF8-807E-F6777081352D}" type="presOf" srcId="{0A732BC4-4869-4970-8FF7-6FF2B95B61D3}" destId="{31E04703-F6AE-4731-8FA1-BB687BBB0D45}" srcOrd="0" destOrd="0" presId="urn:microsoft.com/office/officeart/2018/2/layout/IconVerticalSolidList"/>
    <dgm:cxn modelId="{5F72E17A-DA0B-4BF1-9B97-25F1A4C82297}" srcId="{AACF0CAE-E26E-4495-8596-B479099E46E5}" destId="{2C7EF584-E305-4384-8D91-864B7F5C34CD}" srcOrd="1" destOrd="0" parTransId="{F6F1F2A3-0EF2-448E-9F94-A860C8B85235}" sibTransId="{36791374-BB45-4261-9338-A76E818D9503}"/>
    <dgm:cxn modelId="{63E51994-F664-45EB-8222-BB471681177B}" srcId="{AACF0CAE-E26E-4495-8596-B479099E46E5}" destId="{8AE581D7-3809-4D65-AEE6-CD00382A27FD}" srcOrd="2" destOrd="0" parTransId="{CDD1897D-EBA1-49F3-8F84-A4AEC7BE33A2}" sibTransId="{8DDEBB62-7382-443F-9C81-4A57DEAF98A3}"/>
    <dgm:cxn modelId="{D5B8E1DD-B7CD-4807-8553-5D662500550C}" type="presOf" srcId="{2C7EF584-E305-4384-8D91-864B7F5C34CD}" destId="{11E4698D-80A4-4A30-A439-04C06438A5D4}" srcOrd="0" destOrd="0" presId="urn:microsoft.com/office/officeart/2018/2/layout/IconVerticalSolidList"/>
    <dgm:cxn modelId="{E91B4FEF-7ECE-4129-B18C-D493E4373C9F}" type="presParOf" srcId="{E0259EE5-21A8-4C80-B3E2-F6610663872E}" destId="{12860A44-0171-4549-AAC4-4CE181BA3B55}" srcOrd="0" destOrd="0" presId="urn:microsoft.com/office/officeart/2018/2/layout/IconVerticalSolidList"/>
    <dgm:cxn modelId="{8A537862-9CAD-4BAA-9577-64C6F26981C2}" type="presParOf" srcId="{12860A44-0171-4549-AAC4-4CE181BA3B55}" destId="{0738D01F-E453-46DF-A975-B2FF7097789F}" srcOrd="0" destOrd="0" presId="urn:microsoft.com/office/officeart/2018/2/layout/IconVerticalSolidList"/>
    <dgm:cxn modelId="{14FB897A-079B-4FEB-B090-CA3DFE382C56}" type="presParOf" srcId="{12860A44-0171-4549-AAC4-4CE181BA3B55}" destId="{93A14865-3506-40C3-9F08-0FDFC54FD35A}" srcOrd="1" destOrd="0" presId="urn:microsoft.com/office/officeart/2018/2/layout/IconVerticalSolidList"/>
    <dgm:cxn modelId="{1A0175FF-85D3-4240-BC49-24B1EFD9E945}" type="presParOf" srcId="{12860A44-0171-4549-AAC4-4CE181BA3B55}" destId="{01E99D64-3A21-4E2F-AB08-2AE221EFCDE3}" srcOrd="2" destOrd="0" presId="urn:microsoft.com/office/officeart/2018/2/layout/IconVerticalSolidList"/>
    <dgm:cxn modelId="{78AAF482-6AB0-4E17-9DBE-DD1BF07B2438}" type="presParOf" srcId="{12860A44-0171-4549-AAC4-4CE181BA3B55}" destId="{31E04703-F6AE-4731-8FA1-BB687BBB0D45}" srcOrd="3" destOrd="0" presId="urn:microsoft.com/office/officeart/2018/2/layout/IconVerticalSolidList"/>
    <dgm:cxn modelId="{570F6663-C8E8-4715-9680-3F4F31382CE7}" type="presParOf" srcId="{E0259EE5-21A8-4C80-B3E2-F6610663872E}" destId="{7F9F1CF5-9F81-4156-A98F-FF8CD19BAECE}" srcOrd="1" destOrd="0" presId="urn:microsoft.com/office/officeart/2018/2/layout/IconVerticalSolidList"/>
    <dgm:cxn modelId="{8A69084B-8B74-4B13-BA78-39CAE0FE0D54}" type="presParOf" srcId="{E0259EE5-21A8-4C80-B3E2-F6610663872E}" destId="{49799F23-FCFC-41DF-9B4B-A5795C65B7B1}" srcOrd="2" destOrd="0" presId="urn:microsoft.com/office/officeart/2018/2/layout/IconVerticalSolidList"/>
    <dgm:cxn modelId="{EDB42EB7-27C6-47F1-A689-78D87669560E}" type="presParOf" srcId="{49799F23-FCFC-41DF-9B4B-A5795C65B7B1}" destId="{F4B5F55B-22CC-40DA-8EDC-C67C06D5A537}" srcOrd="0" destOrd="0" presId="urn:microsoft.com/office/officeart/2018/2/layout/IconVerticalSolidList"/>
    <dgm:cxn modelId="{FFF6CEA6-EF29-43F8-B9C4-CA67F02C699E}" type="presParOf" srcId="{49799F23-FCFC-41DF-9B4B-A5795C65B7B1}" destId="{00E9FB5F-4D29-46E8-A4B4-7B799E6D068B}" srcOrd="1" destOrd="0" presId="urn:microsoft.com/office/officeart/2018/2/layout/IconVerticalSolidList"/>
    <dgm:cxn modelId="{704565DF-C871-4773-98D1-268D30B96971}" type="presParOf" srcId="{49799F23-FCFC-41DF-9B4B-A5795C65B7B1}" destId="{DD585B8D-085C-45FC-AC9A-A97849468CD8}" srcOrd="2" destOrd="0" presId="urn:microsoft.com/office/officeart/2018/2/layout/IconVerticalSolidList"/>
    <dgm:cxn modelId="{29CFD394-E2A2-4366-9723-E7E835C65B50}" type="presParOf" srcId="{49799F23-FCFC-41DF-9B4B-A5795C65B7B1}" destId="{11E4698D-80A4-4A30-A439-04C06438A5D4}" srcOrd="3" destOrd="0" presId="urn:microsoft.com/office/officeart/2018/2/layout/IconVerticalSolidList"/>
    <dgm:cxn modelId="{C4B0D43B-D354-4617-B34A-F7EB2138A77F}" type="presParOf" srcId="{E0259EE5-21A8-4C80-B3E2-F6610663872E}" destId="{69EE91D0-C817-4F1D-B9FC-BE74F88B33BD}" srcOrd="3" destOrd="0" presId="urn:microsoft.com/office/officeart/2018/2/layout/IconVerticalSolidList"/>
    <dgm:cxn modelId="{C35F3FFF-EBCC-4608-AC37-2F6A4EA09EB8}" type="presParOf" srcId="{E0259EE5-21A8-4C80-B3E2-F6610663872E}" destId="{1630D03A-0FFE-41C9-80C4-6E1EE4CA1148}" srcOrd="4" destOrd="0" presId="urn:microsoft.com/office/officeart/2018/2/layout/IconVerticalSolidList"/>
    <dgm:cxn modelId="{BB0C7511-5D74-4AFB-A35F-8B69F45D33F8}" type="presParOf" srcId="{1630D03A-0FFE-41C9-80C4-6E1EE4CA1148}" destId="{B88859C7-4531-4CBC-A706-7528DBAA1A14}" srcOrd="0" destOrd="0" presId="urn:microsoft.com/office/officeart/2018/2/layout/IconVerticalSolidList"/>
    <dgm:cxn modelId="{15F40729-2862-4D9A-ABFC-5D1822F32217}" type="presParOf" srcId="{1630D03A-0FFE-41C9-80C4-6E1EE4CA1148}" destId="{60607632-2B7B-4B9A-86B2-99D9B446C503}" srcOrd="1" destOrd="0" presId="urn:microsoft.com/office/officeart/2018/2/layout/IconVerticalSolidList"/>
    <dgm:cxn modelId="{11B3F7ED-7FF8-476D-B8C7-3A630B713D65}" type="presParOf" srcId="{1630D03A-0FFE-41C9-80C4-6E1EE4CA1148}" destId="{750200FD-7831-4952-BF44-22121B7372C3}" srcOrd="2" destOrd="0" presId="urn:microsoft.com/office/officeart/2018/2/layout/IconVerticalSolidList"/>
    <dgm:cxn modelId="{354019B0-590E-40A6-AA77-2D95CD37A823}" type="presParOf" srcId="{1630D03A-0FFE-41C9-80C4-6E1EE4CA1148}" destId="{F418FD8E-A21A-49AF-8DB2-DAE30CF2E8F3}" srcOrd="3" destOrd="0" presId="urn:microsoft.com/office/officeart/2018/2/layout/IconVerticalSolidList"/>
    <dgm:cxn modelId="{7395D359-2736-4845-8BCF-DAEAB008107E}" type="presParOf" srcId="{E0259EE5-21A8-4C80-B3E2-F6610663872E}" destId="{F52C8D73-A196-4005-B519-BB92569D2312}" srcOrd="5" destOrd="0" presId="urn:microsoft.com/office/officeart/2018/2/layout/IconVerticalSolidList"/>
    <dgm:cxn modelId="{842F997F-1644-4CC9-B359-AC42FCC1AA5D}" type="presParOf" srcId="{E0259EE5-21A8-4C80-B3E2-F6610663872E}" destId="{90BA1CB9-097C-4388-8271-1070B20FF5E7}" srcOrd="6" destOrd="0" presId="urn:microsoft.com/office/officeart/2018/2/layout/IconVerticalSolidList"/>
    <dgm:cxn modelId="{8899B799-EB95-4958-91CD-29A132E980FC}" type="presParOf" srcId="{90BA1CB9-097C-4388-8271-1070B20FF5E7}" destId="{358AB5A7-9A71-4D69-9438-E76CD7DE362E}" srcOrd="0" destOrd="0" presId="urn:microsoft.com/office/officeart/2018/2/layout/IconVerticalSolidList"/>
    <dgm:cxn modelId="{6D5BA6EA-5F42-43CC-9094-BCE80AC74587}" type="presParOf" srcId="{90BA1CB9-097C-4388-8271-1070B20FF5E7}" destId="{D1447519-7D62-4B3A-AFA5-6B6337B41E75}" srcOrd="1" destOrd="0" presId="urn:microsoft.com/office/officeart/2018/2/layout/IconVerticalSolidList"/>
    <dgm:cxn modelId="{156C6499-C95D-47F0-A8E4-3CE98461BD83}" type="presParOf" srcId="{90BA1CB9-097C-4388-8271-1070B20FF5E7}" destId="{3B70AF03-8231-46B8-BA81-05ACE3055C73}" srcOrd="2" destOrd="0" presId="urn:microsoft.com/office/officeart/2018/2/layout/IconVerticalSolidList"/>
    <dgm:cxn modelId="{75192FFC-A4E4-40F3-8443-8B8B884FF161}" type="presParOf" srcId="{90BA1CB9-097C-4388-8271-1070B20FF5E7}" destId="{29C4220B-69F6-44FA-BE92-E5F958E3356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470CB9-A04E-4F5C-B889-24A857566C59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6F50A8B-4A65-4787-84CB-382154098DC0}">
      <dgm:prSet/>
      <dgm:spPr/>
      <dgm:t>
        <a:bodyPr/>
        <a:lstStyle/>
        <a:p>
          <a:r>
            <a:rPr lang="en-US"/>
            <a:t>Mechanizmy psychologiczne (poznawcze):</a:t>
          </a:r>
        </a:p>
      </dgm:t>
    </dgm:pt>
    <dgm:pt modelId="{68455008-E841-4F97-84DA-7DC1CDBFC57E}" type="parTrans" cxnId="{DDB9329C-3664-4D96-A78A-884ACB3D6A51}">
      <dgm:prSet/>
      <dgm:spPr/>
      <dgm:t>
        <a:bodyPr/>
        <a:lstStyle/>
        <a:p>
          <a:endParaRPr lang="en-US"/>
        </a:p>
      </dgm:t>
    </dgm:pt>
    <dgm:pt modelId="{AEBB32C9-642B-4532-8864-67FBA35DBF8C}" type="sibTrans" cxnId="{DDB9329C-3664-4D96-A78A-884ACB3D6A51}">
      <dgm:prSet/>
      <dgm:spPr/>
      <dgm:t>
        <a:bodyPr/>
        <a:lstStyle/>
        <a:p>
          <a:endParaRPr lang="en-US"/>
        </a:p>
      </dgm:t>
    </dgm:pt>
    <dgm:pt modelId="{95C3687E-F890-47CB-B0F9-40DC3A1140FF}">
      <dgm:prSet/>
      <dgm:spPr/>
      <dgm:t>
        <a:bodyPr/>
        <a:lstStyle/>
        <a:p>
          <a:r>
            <a:rPr lang="en-US" b="1"/>
            <a:t>a. Katastrofizacja</a:t>
          </a:r>
          <a:endParaRPr lang="en-US"/>
        </a:p>
      </dgm:t>
    </dgm:pt>
    <dgm:pt modelId="{7F23FF52-7F4C-463E-AE45-8A45F9479755}" type="parTrans" cxnId="{71D90D39-D7EC-4D3C-BC54-EF3C1CCB6AA4}">
      <dgm:prSet/>
      <dgm:spPr/>
      <dgm:t>
        <a:bodyPr/>
        <a:lstStyle/>
        <a:p>
          <a:endParaRPr lang="en-US"/>
        </a:p>
      </dgm:t>
    </dgm:pt>
    <dgm:pt modelId="{978B2BE3-A781-489E-8D4F-19BA362CE6E1}" type="sibTrans" cxnId="{71D90D39-D7EC-4D3C-BC54-EF3C1CCB6AA4}">
      <dgm:prSet/>
      <dgm:spPr/>
      <dgm:t>
        <a:bodyPr/>
        <a:lstStyle/>
        <a:p>
          <a:endParaRPr lang="en-US"/>
        </a:p>
      </dgm:t>
    </dgm:pt>
    <dgm:pt modelId="{8CB94750-4F88-4DC5-AB5F-E086C576DFBD}">
      <dgm:prSet/>
      <dgm:spPr/>
      <dgm:t>
        <a:bodyPr/>
        <a:lstStyle/>
        <a:p>
          <a:r>
            <a:rPr lang="en-US"/>
            <a:t>Wyolbrzymienie zagrożenia: „To będzie katastrofa”.</a:t>
          </a:r>
        </a:p>
      </dgm:t>
    </dgm:pt>
    <dgm:pt modelId="{97B9A116-F436-4854-92A2-79DA84091853}" type="parTrans" cxnId="{61FA3157-E482-4F8E-B817-60DDC528A284}">
      <dgm:prSet/>
      <dgm:spPr/>
      <dgm:t>
        <a:bodyPr/>
        <a:lstStyle/>
        <a:p>
          <a:endParaRPr lang="en-US"/>
        </a:p>
      </dgm:t>
    </dgm:pt>
    <dgm:pt modelId="{6818AA17-72D1-4B62-9590-D0A1EB014EC5}" type="sibTrans" cxnId="{61FA3157-E482-4F8E-B817-60DDC528A284}">
      <dgm:prSet/>
      <dgm:spPr/>
      <dgm:t>
        <a:bodyPr/>
        <a:lstStyle/>
        <a:p>
          <a:endParaRPr lang="en-US"/>
        </a:p>
      </dgm:t>
    </dgm:pt>
    <dgm:pt modelId="{6ADC0E9E-CAC7-416E-BAC9-A97DCA95F30C}">
      <dgm:prSet/>
      <dgm:spPr/>
      <dgm:t>
        <a:bodyPr/>
        <a:lstStyle/>
        <a:p>
          <a:r>
            <a:rPr lang="en-US" b="1"/>
            <a:t>b. Filtrowanie negatywne</a:t>
          </a:r>
          <a:endParaRPr lang="en-US"/>
        </a:p>
      </dgm:t>
    </dgm:pt>
    <dgm:pt modelId="{B8D42205-996F-4958-BDD6-258B32C88D90}" type="parTrans" cxnId="{E9A7773C-C69F-4E96-B540-A819184034CB}">
      <dgm:prSet/>
      <dgm:spPr/>
      <dgm:t>
        <a:bodyPr/>
        <a:lstStyle/>
        <a:p>
          <a:endParaRPr lang="en-US"/>
        </a:p>
      </dgm:t>
    </dgm:pt>
    <dgm:pt modelId="{8C81C60D-2EA0-47EE-81C5-B880A911A8E5}" type="sibTrans" cxnId="{E9A7773C-C69F-4E96-B540-A819184034CB}">
      <dgm:prSet/>
      <dgm:spPr/>
      <dgm:t>
        <a:bodyPr/>
        <a:lstStyle/>
        <a:p>
          <a:endParaRPr lang="en-US"/>
        </a:p>
      </dgm:t>
    </dgm:pt>
    <dgm:pt modelId="{8B092C9E-2E7B-467E-B218-DF572BC93EDA}">
      <dgm:prSet/>
      <dgm:spPr/>
      <dgm:t>
        <a:bodyPr/>
        <a:lstStyle/>
        <a:p>
          <a:r>
            <a:rPr lang="en-US"/>
            <a:t>Skupienie tylko na zagrożeniach lub błędach.</a:t>
          </a:r>
        </a:p>
      </dgm:t>
    </dgm:pt>
    <dgm:pt modelId="{2100434D-2771-4DD9-9AFF-576AAFFE6B37}" type="parTrans" cxnId="{F1024C74-4E5D-4605-BCB2-81AA6AD16D5F}">
      <dgm:prSet/>
      <dgm:spPr/>
      <dgm:t>
        <a:bodyPr/>
        <a:lstStyle/>
        <a:p>
          <a:endParaRPr lang="en-US"/>
        </a:p>
      </dgm:t>
    </dgm:pt>
    <dgm:pt modelId="{018E37A6-CF62-4861-9028-3D3C4D2F8CF1}" type="sibTrans" cxnId="{F1024C74-4E5D-4605-BCB2-81AA6AD16D5F}">
      <dgm:prSet/>
      <dgm:spPr/>
      <dgm:t>
        <a:bodyPr/>
        <a:lstStyle/>
        <a:p>
          <a:endParaRPr lang="en-US"/>
        </a:p>
      </dgm:t>
    </dgm:pt>
    <dgm:pt modelId="{52AF5F84-2B23-4F59-A804-F314B5C03625}">
      <dgm:prSet/>
      <dgm:spPr/>
      <dgm:t>
        <a:bodyPr/>
        <a:lstStyle/>
        <a:p>
          <a:r>
            <a:rPr lang="en-US" b="1"/>
            <a:t>c. Zniekształcenia myślenia (np. czytanie w myślach)</a:t>
          </a:r>
          <a:endParaRPr lang="en-US"/>
        </a:p>
      </dgm:t>
    </dgm:pt>
    <dgm:pt modelId="{8D2B44C1-2C41-41D3-A5AC-46E5107B31EA}" type="parTrans" cxnId="{2E5F92F7-FCFD-49F2-A55C-465AEA410210}">
      <dgm:prSet/>
      <dgm:spPr/>
      <dgm:t>
        <a:bodyPr/>
        <a:lstStyle/>
        <a:p>
          <a:endParaRPr lang="en-US"/>
        </a:p>
      </dgm:t>
    </dgm:pt>
    <dgm:pt modelId="{A9150477-0883-4710-A575-9AA9A2AED8BA}" type="sibTrans" cxnId="{2E5F92F7-FCFD-49F2-A55C-465AEA410210}">
      <dgm:prSet/>
      <dgm:spPr/>
      <dgm:t>
        <a:bodyPr/>
        <a:lstStyle/>
        <a:p>
          <a:endParaRPr lang="en-US"/>
        </a:p>
      </dgm:t>
    </dgm:pt>
    <dgm:pt modelId="{101E01D1-710E-4119-84F4-E7346E773DD1}">
      <dgm:prSet/>
      <dgm:spPr/>
      <dgm:t>
        <a:bodyPr/>
        <a:lstStyle/>
        <a:p>
          <a:r>
            <a:rPr lang="en-US"/>
            <a:t>„Na pewno wszyscy uznają, że jestem głupi”.</a:t>
          </a:r>
        </a:p>
      </dgm:t>
    </dgm:pt>
    <dgm:pt modelId="{077DD7A3-C1E8-4663-8B17-190BE5432E20}" type="parTrans" cxnId="{949D72E2-B896-4846-87F0-3AA0BF3E5579}">
      <dgm:prSet/>
      <dgm:spPr/>
      <dgm:t>
        <a:bodyPr/>
        <a:lstStyle/>
        <a:p>
          <a:endParaRPr lang="en-US"/>
        </a:p>
      </dgm:t>
    </dgm:pt>
    <dgm:pt modelId="{DF31B040-3080-4988-8341-F073CB084DE0}" type="sibTrans" cxnId="{949D72E2-B896-4846-87F0-3AA0BF3E5579}">
      <dgm:prSet/>
      <dgm:spPr/>
      <dgm:t>
        <a:bodyPr/>
        <a:lstStyle/>
        <a:p>
          <a:endParaRPr lang="en-US"/>
        </a:p>
      </dgm:t>
    </dgm:pt>
    <dgm:pt modelId="{EE9EC318-242A-46F1-A440-8E097CAF3981}">
      <dgm:prSet/>
      <dgm:spPr/>
      <dgm:t>
        <a:bodyPr/>
        <a:lstStyle/>
        <a:p>
          <a:r>
            <a:rPr lang="en-US" b="1"/>
            <a:t>d. Przekonania kluczowe</a:t>
          </a:r>
          <a:endParaRPr lang="en-US"/>
        </a:p>
      </dgm:t>
    </dgm:pt>
    <dgm:pt modelId="{B5C43161-CE45-4583-A60F-1F91A8256E88}" type="parTrans" cxnId="{C1FECF3F-F3C5-4FD9-8511-C7A0E3C79EC1}">
      <dgm:prSet/>
      <dgm:spPr/>
      <dgm:t>
        <a:bodyPr/>
        <a:lstStyle/>
        <a:p>
          <a:endParaRPr lang="en-US"/>
        </a:p>
      </dgm:t>
    </dgm:pt>
    <dgm:pt modelId="{B44E1EA8-8B33-49B9-AF9B-6EA4F6F16749}" type="sibTrans" cxnId="{C1FECF3F-F3C5-4FD9-8511-C7A0E3C79EC1}">
      <dgm:prSet/>
      <dgm:spPr/>
      <dgm:t>
        <a:bodyPr/>
        <a:lstStyle/>
        <a:p>
          <a:endParaRPr lang="en-US"/>
        </a:p>
      </dgm:t>
    </dgm:pt>
    <dgm:pt modelId="{79CE290E-D502-43D7-87E3-2E14A58D6FDB}">
      <dgm:prSet/>
      <dgm:spPr/>
      <dgm:t>
        <a:bodyPr/>
        <a:lstStyle/>
        <a:p>
          <a:r>
            <a:rPr lang="en-US"/>
            <a:t>Np. „Muszę być idealny”, „Nie mogę popełnić błędu”.</a:t>
          </a:r>
        </a:p>
      </dgm:t>
    </dgm:pt>
    <dgm:pt modelId="{F0989653-3FDB-4494-A39E-1ACA07D70D7A}" type="parTrans" cxnId="{37E6FEEE-23FC-496F-AF07-456CFCD70EED}">
      <dgm:prSet/>
      <dgm:spPr/>
      <dgm:t>
        <a:bodyPr/>
        <a:lstStyle/>
        <a:p>
          <a:endParaRPr lang="en-US"/>
        </a:p>
      </dgm:t>
    </dgm:pt>
    <dgm:pt modelId="{044C10B6-43CC-46B5-8702-63971072C042}" type="sibTrans" cxnId="{37E6FEEE-23FC-496F-AF07-456CFCD70EED}">
      <dgm:prSet/>
      <dgm:spPr/>
      <dgm:t>
        <a:bodyPr/>
        <a:lstStyle/>
        <a:p>
          <a:endParaRPr lang="en-US"/>
        </a:p>
      </dgm:t>
    </dgm:pt>
    <dgm:pt modelId="{81E574AB-E224-4446-9E39-27AC5EB221E9}" type="pres">
      <dgm:prSet presAssocID="{89470CB9-A04E-4F5C-B889-24A857566C59}" presName="vert0" presStyleCnt="0">
        <dgm:presLayoutVars>
          <dgm:dir/>
          <dgm:animOne val="branch"/>
          <dgm:animLvl val="lvl"/>
        </dgm:presLayoutVars>
      </dgm:prSet>
      <dgm:spPr/>
    </dgm:pt>
    <dgm:pt modelId="{CF882422-5AB5-4465-8210-291C0B71AEC7}" type="pres">
      <dgm:prSet presAssocID="{46F50A8B-4A65-4787-84CB-382154098DC0}" presName="thickLine" presStyleLbl="alignNode1" presStyleIdx="0" presStyleCnt="9"/>
      <dgm:spPr/>
    </dgm:pt>
    <dgm:pt modelId="{2D2C1DA6-C4F9-46A7-8E10-0A2E4171E7CA}" type="pres">
      <dgm:prSet presAssocID="{46F50A8B-4A65-4787-84CB-382154098DC0}" presName="horz1" presStyleCnt="0"/>
      <dgm:spPr/>
    </dgm:pt>
    <dgm:pt modelId="{764500FF-6E83-4F0C-A597-B0007FBC4931}" type="pres">
      <dgm:prSet presAssocID="{46F50A8B-4A65-4787-84CB-382154098DC0}" presName="tx1" presStyleLbl="revTx" presStyleIdx="0" presStyleCnt="9"/>
      <dgm:spPr/>
    </dgm:pt>
    <dgm:pt modelId="{813AA905-F1E4-4CA9-9D16-8F4F169C9EE5}" type="pres">
      <dgm:prSet presAssocID="{46F50A8B-4A65-4787-84CB-382154098DC0}" presName="vert1" presStyleCnt="0"/>
      <dgm:spPr/>
    </dgm:pt>
    <dgm:pt modelId="{AB9E5399-6A02-41AA-BCC0-3EF3B935EEF4}" type="pres">
      <dgm:prSet presAssocID="{95C3687E-F890-47CB-B0F9-40DC3A1140FF}" presName="thickLine" presStyleLbl="alignNode1" presStyleIdx="1" presStyleCnt="9"/>
      <dgm:spPr/>
    </dgm:pt>
    <dgm:pt modelId="{D4ED5427-FEF7-4D74-9C2B-8DEE2317D9D5}" type="pres">
      <dgm:prSet presAssocID="{95C3687E-F890-47CB-B0F9-40DC3A1140FF}" presName="horz1" presStyleCnt="0"/>
      <dgm:spPr/>
    </dgm:pt>
    <dgm:pt modelId="{FF89B986-0313-458E-A7ED-BACC514D48AD}" type="pres">
      <dgm:prSet presAssocID="{95C3687E-F890-47CB-B0F9-40DC3A1140FF}" presName="tx1" presStyleLbl="revTx" presStyleIdx="1" presStyleCnt="9"/>
      <dgm:spPr/>
    </dgm:pt>
    <dgm:pt modelId="{370DAE35-D7B2-4331-9A74-2222A9884516}" type="pres">
      <dgm:prSet presAssocID="{95C3687E-F890-47CB-B0F9-40DC3A1140FF}" presName="vert1" presStyleCnt="0"/>
      <dgm:spPr/>
    </dgm:pt>
    <dgm:pt modelId="{1597E54C-C886-4C95-9025-7D191BCE21DC}" type="pres">
      <dgm:prSet presAssocID="{8CB94750-4F88-4DC5-AB5F-E086C576DFBD}" presName="thickLine" presStyleLbl="alignNode1" presStyleIdx="2" presStyleCnt="9"/>
      <dgm:spPr/>
    </dgm:pt>
    <dgm:pt modelId="{93B809C4-F87A-4B15-A4CF-DD5D8DBC8D57}" type="pres">
      <dgm:prSet presAssocID="{8CB94750-4F88-4DC5-AB5F-E086C576DFBD}" presName="horz1" presStyleCnt="0"/>
      <dgm:spPr/>
    </dgm:pt>
    <dgm:pt modelId="{B0525DAA-0ECC-4460-BC32-014EDDC44A47}" type="pres">
      <dgm:prSet presAssocID="{8CB94750-4F88-4DC5-AB5F-E086C576DFBD}" presName="tx1" presStyleLbl="revTx" presStyleIdx="2" presStyleCnt="9"/>
      <dgm:spPr/>
    </dgm:pt>
    <dgm:pt modelId="{15F181EF-822E-463E-9A76-AB02F08C5878}" type="pres">
      <dgm:prSet presAssocID="{8CB94750-4F88-4DC5-AB5F-E086C576DFBD}" presName="vert1" presStyleCnt="0"/>
      <dgm:spPr/>
    </dgm:pt>
    <dgm:pt modelId="{7A47FA4B-D6EC-4B03-AE0D-0E7062E9A291}" type="pres">
      <dgm:prSet presAssocID="{6ADC0E9E-CAC7-416E-BAC9-A97DCA95F30C}" presName="thickLine" presStyleLbl="alignNode1" presStyleIdx="3" presStyleCnt="9"/>
      <dgm:spPr/>
    </dgm:pt>
    <dgm:pt modelId="{F9E77AB6-4BA9-4C59-8EE5-089C95ABDDE9}" type="pres">
      <dgm:prSet presAssocID="{6ADC0E9E-CAC7-416E-BAC9-A97DCA95F30C}" presName="horz1" presStyleCnt="0"/>
      <dgm:spPr/>
    </dgm:pt>
    <dgm:pt modelId="{7CE249C7-8C10-49C1-AAAC-02A9B73EDC9C}" type="pres">
      <dgm:prSet presAssocID="{6ADC0E9E-CAC7-416E-BAC9-A97DCA95F30C}" presName="tx1" presStyleLbl="revTx" presStyleIdx="3" presStyleCnt="9"/>
      <dgm:spPr/>
    </dgm:pt>
    <dgm:pt modelId="{1C45ABF8-B635-486A-A07D-8123DE1B19D9}" type="pres">
      <dgm:prSet presAssocID="{6ADC0E9E-CAC7-416E-BAC9-A97DCA95F30C}" presName="vert1" presStyleCnt="0"/>
      <dgm:spPr/>
    </dgm:pt>
    <dgm:pt modelId="{FFAE4990-C931-42CB-8DCB-7FFA6C4000F9}" type="pres">
      <dgm:prSet presAssocID="{8B092C9E-2E7B-467E-B218-DF572BC93EDA}" presName="thickLine" presStyleLbl="alignNode1" presStyleIdx="4" presStyleCnt="9"/>
      <dgm:spPr/>
    </dgm:pt>
    <dgm:pt modelId="{186910D7-F77B-413D-8749-2E28FB330160}" type="pres">
      <dgm:prSet presAssocID="{8B092C9E-2E7B-467E-B218-DF572BC93EDA}" presName="horz1" presStyleCnt="0"/>
      <dgm:spPr/>
    </dgm:pt>
    <dgm:pt modelId="{1A2F0D3E-9602-49FE-B5A9-3BD2177505FD}" type="pres">
      <dgm:prSet presAssocID="{8B092C9E-2E7B-467E-B218-DF572BC93EDA}" presName="tx1" presStyleLbl="revTx" presStyleIdx="4" presStyleCnt="9"/>
      <dgm:spPr/>
    </dgm:pt>
    <dgm:pt modelId="{9487190E-EB68-48EA-B56A-6CE11C13A30A}" type="pres">
      <dgm:prSet presAssocID="{8B092C9E-2E7B-467E-B218-DF572BC93EDA}" presName="vert1" presStyleCnt="0"/>
      <dgm:spPr/>
    </dgm:pt>
    <dgm:pt modelId="{FCBF153F-CE13-4DA6-BEF5-44905A2AC404}" type="pres">
      <dgm:prSet presAssocID="{52AF5F84-2B23-4F59-A804-F314B5C03625}" presName="thickLine" presStyleLbl="alignNode1" presStyleIdx="5" presStyleCnt="9"/>
      <dgm:spPr/>
    </dgm:pt>
    <dgm:pt modelId="{4F9DC54D-90B8-4880-A90D-1741B12DAB70}" type="pres">
      <dgm:prSet presAssocID="{52AF5F84-2B23-4F59-A804-F314B5C03625}" presName="horz1" presStyleCnt="0"/>
      <dgm:spPr/>
    </dgm:pt>
    <dgm:pt modelId="{9253A584-0CC1-4BBD-8CD1-4F1DBD80620C}" type="pres">
      <dgm:prSet presAssocID="{52AF5F84-2B23-4F59-A804-F314B5C03625}" presName="tx1" presStyleLbl="revTx" presStyleIdx="5" presStyleCnt="9"/>
      <dgm:spPr/>
    </dgm:pt>
    <dgm:pt modelId="{21E5BE6E-E591-41DE-9F0A-E0CC198850A8}" type="pres">
      <dgm:prSet presAssocID="{52AF5F84-2B23-4F59-A804-F314B5C03625}" presName="vert1" presStyleCnt="0"/>
      <dgm:spPr/>
    </dgm:pt>
    <dgm:pt modelId="{00F0FC4D-A397-4528-A81F-897519C6B88C}" type="pres">
      <dgm:prSet presAssocID="{101E01D1-710E-4119-84F4-E7346E773DD1}" presName="thickLine" presStyleLbl="alignNode1" presStyleIdx="6" presStyleCnt="9"/>
      <dgm:spPr/>
    </dgm:pt>
    <dgm:pt modelId="{CBB138C2-4D47-4C7E-96A5-A6F9C1785E88}" type="pres">
      <dgm:prSet presAssocID="{101E01D1-710E-4119-84F4-E7346E773DD1}" presName="horz1" presStyleCnt="0"/>
      <dgm:spPr/>
    </dgm:pt>
    <dgm:pt modelId="{E73F777C-9E3F-4EA2-A72C-551369564C57}" type="pres">
      <dgm:prSet presAssocID="{101E01D1-710E-4119-84F4-E7346E773DD1}" presName="tx1" presStyleLbl="revTx" presStyleIdx="6" presStyleCnt="9"/>
      <dgm:spPr/>
    </dgm:pt>
    <dgm:pt modelId="{84D07079-2B43-45B9-BB7C-05EEF9CB1EA0}" type="pres">
      <dgm:prSet presAssocID="{101E01D1-710E-4119-84F4-E7346E773DD1}" presName="vert1" presStyleCnt="0"/>
      <dgm:spPr/>
    </dgm:pt>
    <dgm:pt modelId="{43A66F6D-4D73-484F-AFA0-B64A568F0AFE}" type="pres">
      <dgm:prSet presAssocID="{EE9EC318-242A-46F1-A440-8E097CAF3981}" presName="thickLine" presStyleLbl="alignNode1" presStyleIdx="7" presStyleCnt="9"/>
      <dgm:spPr/>
    </dgm:pt>
    <dgm:pt modelId="{734D00B6-EF3C-4BA4-9510-9E6B718CCBC7}" type="pres">
      <dgm:prSet presAssocID="{EE9EC318-242A-46F1-A440-8E097CAF3981}" presName="horz1" presStyleCnt="0"/>
      <dgm:spPr/>
    </dgm:pt>
    <dgm:pt modelId="{BB7BF845-CC23-4562-8F4E-5195E612EB4E}" type="pres">
      <dgm:prSet presAssocID="{EE9EC318-242A-46F1-A440-8E097CAF3981}" presName="tx1" presStyleLbl="revTx" presStyleIdx="7" presStyleCnt="9"/>
      <dgm:spPr/>
    </dgm:pt>
    <dgm:pt modelId="{96D7F784-A287-419C-96CD-1067C61C44A6}" type="pres">
      <dgm:prSet presAssocID="{EE9EC318-242A-46F1-A440-8E097CAF3981}" presName="vert1" presStyleCnt="0"/>
      <dgm:spPr/>
    </dgm:pt>
    <dgm:pt modelId="{917B2FEE-4778-41B0-BD94-CDEE9E25789D}" type="pres">
      <dgm:prSet presAssocID="{79CE290E-D502-43D7-87E3-2E14A58D6FDB}" presName="thickLine" presStyleLbl="alignNode1" presStyleIdx="8" presStyleCnt="9"/>
      <dgm:spPr/>
    </dgm:pt>
    <dgm:pt modelId="{00E007AD-1C03-4848-87CF-CD469CAEE0C8}" type="pres">
      <dgm:prSet presAssocID="{79CE290E-D502-43D7-87E3-2E14A58D6FDB}" presName="horz1" presStyleCnt="0"/>
      <dgm:spPr/>
    </dgm:pt>
    <dgm:pt modelId="{AC26A93E-D969-4F1E-9E74-D9FDFA3C6208}" type="pres">
      <dgm:prSet presAssocID="{79CE290E-D502-43D7-87E3-2E14A58D6FDB}" presName="tx1" presStyleLbl="revTx" presStyleIdx="8" presStyleCnt="9"/>
      <dgm:spPr/>
    </dgm:pt>
    <dgm:pt modelId="{F6FB0C24-801A-4B10-9B77-B31074FED4E8}" type="pres">
      <dgm:prSet presAssocID="{79CE290E-D502-43D7-87E3-2E14A58D6FDB}" presName="vert1" presStyleCnt="0"/>
      <dgm:spPr/>
    </dgm:pt>
  </dgm:ptLst>
  <dgm:cxnLst>
    <dgm:cxn modelId="{AB246512-9DD4-44CF-B0A0-8F29A9755553}" type="presOf" srcId="{EE9EC318-242A-46F1-A440-8E097CAF3981}" destId="{BB7BF845-CC23-4562-8F4E-5195E612EB4E}" srcOrd="0" destOrd="0" presId="urn:microsoft.com/office/officeart/2008/layout/LinedList"/>
    <dgm:cxn modelId="{4DB68232-3FA4-4680-AB7A-10585B5CFBEC}" type="presOf" srcId="{89470CB9-A04E-4F5C-B889-24A857566C59}" destId="{81E574AB-E224-4446-9E39-27AC5EB221E9}" srcOrd="0" destOrd="0" presId="urn:microsoft.com/office/officeart/2008/layout/LinedList"/>
    <dgm:cxn modelId="{71D90D39-D7EC-4D3C-BC54-EF3C1CCB6AA4}" srcId="{89470CB9-A04E-4F5C-B889-24A857566C59}" destId="{95C3687E-F890-47CB-B0F9-40DC3A1140FF}" srcOrd="1" destOrd="0" parTransId="{7F23FF52-7F4C-463E-AE45-8A45F9479755}" sibTransId="{978B2BE3-A781-489E-8D4F-19BA362CE6E1}"/>
    <dgm:cxn modelId="{E9A7773C-C69F-4E96-B540-A819184034CB}" srcId="{89470CB9-A04E-4F5C-B889-24A857566C59}" destId="{6ADC0E9E-CAC7-416E-BAC9-A97DCA95F30C}" srcOrd="3" destOrd="0" parTransId="{B8D42205-996F-4958-BDD6-258B32C88D90}" sibTransId="{8C81C60D-2EA0-47EE-81C5-B880A911A8E5}"/>
    <dgm:cxn modelId="{C1FECF3F-F3C5-4FD9-8511-C7A0E3C79EC1}" srcId="{89470CB9-A04E-4F5C-B889-24A857566C59}" destId="{EE9EC318-242A-46F1-A440-8E097CAF3981}" srcOrd="7" destOrd="0" parTransId="{B5C43161-CE45-4583-A60F-1F91A8256E88}" sibTransId="{B44E1EA8-8B33-49B9-AF9B-6EA4F6F16749}"/>
    <dgm:cxn modelId="{C801DA48-AEE5-4E6C-BE99-C2DAA4A99804}" type="presOf" srcId="{6ADC0E9E-CAC7-416E-BAC9-A97DCA95F30C}" destId="{7CE249C7-8C10-49C1-AAAC-02A9B73EDC9C}" srcOrd="0" destOrd="0" presId="urn:microsoft.com/office/officeart/2008/layout/LinedList"/>
    <dgm:cxn modelId="{8C71474E-7817-40E2-BA72-A112A4883A69}" type="presOf" srcId="{95C3687E-F890-47CB-B0F9-40DC3A1140FF}" destId="{FF89B986-0313-458E-A7ED-BACC514D48AD}" srcOrd="0" destOrd="0" presId="urn:microsoft.com/office/officeart/2008/layout/LinedList"/>
    <dgm:cxn modelId="{F1024C74-4E5D-4605-BCB2-81AA6AD16D5F}" srcId="{89470CB9-A04E-4F5C-B889-24A857566C59}" destId="{8B092C9E-2E7B-467E-B218-DF572BC93EDA}" srcOrd="4" destOrd="0" parTransId="{2100434D-2771-4DD9-9AFF-576AAFFE6B37}" sibTransId="{018E37A6-CF62-4861-9028-3D3C4D2F8CF1}"/>
    <dgm:cxn modelId="{61FA3157-E482-4F8E-B817-60DDC528A284}" srcId="{89470CB9-A04E-4F5C-B889-24A857566C59}" destId="{8CB94750-4F88-4DC5-AB5F-E086C576DFBD}" srcOrd="2" destOrd="0" parTransId="{97B9A116-F436-4854-92A2-79DA84091853}" sibTransId="{6818AA17-72D1-4B62-9590-D0A1EB014EC5}"/>
    <dgm:cxn modelId="{D9368877-921F-436D-B761-6499FF5BF813}" type="presOf" srcId="{79CE290E-D502-43D7-87E3-2E14A58D6FDB}" destId="{AC26A93E-D969-4F1E-9E74-D9FDFA3C6208}" srcOrd="0" destOrd="0" presId="urn:microsoft.com/office/officeart/2008/layout/LinedList"/>
    <dgm:cxn modelId="{A4005485-6751-439A-924C-80480EB4D165}" type="presOf" srcId="{52AF5F84-2B23-4F59-A804-F314B5C03625}" destId="{9253A584-0CC1-4BBD-8CD1-4F1DBD80620C}" srcOrd="0" destOrd="0" presId="urn:microsoft.com/office/officeart/2008/layout/LinedList"/>
    <dgm:cxn modelId="{DDB9329C-3664-4D96-A78A-884ACB3D6A51}" srcId="{89470CB9-A04E-4F5C-B889-24A857566C59}" destId="{46F50A8B-4A65-4787-84CB-382154098DC0}" srcOrd="0" destOrd="0" parTransId="{68455008-E841-4F97-84DA-7DC1CDBFC57E}" sibTransId="{AEBB32C9-642B-4532-8864-67FBA35DBF8C}"/>
    <dgm:cxn modelId="{B3BC11BC-5946-4287-96A1-372F0C8D6C45}" type="presOf" srcId="{46F50A8B-4A65-4787-84CB-382154098DC0}" destId="{764500FF-6E83-4F0C-A597-B0007FBC4931}" srcOrd="0" destOrd="0" presId="urn:microsoft.com/office/officeart/2008/layout/LinedList"/>
    <dgm:cxn modelId="{4BB736C3-4D90-4E21-8CA8-563A782109D1}" type="presOf" srcId="{8CB94750-4F88-4DC5-AB5F-E086C576DFBD}" destId="{B0525DAA-0ECC-4460-BC32-014EDDC44A47}" srcOrd="0" destOrd="0" presId="urn:microsoft.com/office/officeart/2008/layout/LinedList"/>
    <dgm:cxn modelId="{8139F8C3-4579-4524-AD45-B87D7551A9A6}" type="presOf" srcId="{101E01D1-710E-4119-84F4-E7346E773DD1}" destId="{E73F777C-9E3F-4EA2-A72C-551369564C57}" srcOrd="0" destOrd="0" presId="urn:microsoft.com/office/officeart/2008/layout/LinedList"/>
    <dgm:cxn modelId="{929BE6DB-1A64-44DB-8E9E-C4FB3C9F26B2}" type="presOf" srcId="{8B092C9E-2E7B-467E-B218-DF572BC93EDA}" destId="{1A2F0D3E-9602-49FE-B5A9-3BD2177505FD}" srcOrd="0" destOrd="0" presId="urn:microsoft.com/office/officeart/2008/layout/LinedList"/>
    <dgm:cxn modelId="{949D72E2-B896-4846-87F0-3AA0BF3E5579}" srcId="{89470CB9-A04E-4F5C-B889-24A857566C59}" destId="{101E01D1-710E-4119-84F4-E7346E773DD1}" srcOrd="6" destOrd="0" parTransId="{077DD7A3-C1E8-4663-8B17-190BE5432E20}" sibTransId="{DF31B040-3080-4988-8341-F073CB084DE0}"/>
    <dgm:cxn modelId="{37E6FEEE-23FC-496F-AF07-456CFCD70EED}" srcId="{89470CB9-A04E-4F5C-B889-24A857566C59}" destId="{79CE290E-D502-43D7-87E3-2E14A58D6FDB}" srcOrd="8" destOrd="0" parTransId="{F0989653-3FDB-4494-A39E-1ACA07D70D7A}" sibTransId="{044C10B6-43CC-46B5-8702-63971072C042}"/>
    <dgm:cxn modelId="{2E5F92F7-FCFD-49F2-A55C-465AEA410210}" srcId="{89470CB9-A04E-4F5C-B889-24A857566C59}" destId="{52AF5F84-2B23-4F59-A804-F314B5C03625}" srcOrd="5" destOrd="0" parTransId="{8D2B44C1-2C41-41D3-A5AC-46E5107B31EA}" sibTransId="{A9150477-0883-4710-A575-9AA9A2AED8BA}"/>
    <dgm:cxn modelId="{B40954DD-12F4-4BA9-BD6E-7FA0F5F9EE85}" type="presParOf" srcId="{81E574AB-E224-4446-9E39-27AC5EB221E9}" destId="{CF882422-5AB5-4465-8210-291C0B71AEC7}" srcOrd="0" destOrd="0" presId="urn:microsoft.com/office/officeart/2008/layout/LinedList"/>
    <dgm:cxn modelId="{C30073DF-BB61-4F48-9B6C-34BD41531951}" type="presParOf" srcId="{81E574AB-E224-4446-9E39-27AC5EB221E9}" destId="{2D2C1DA6-C4F9-46A7-8E10-0A2E4171E7CA}" srcOrd="1" destOrd="0" presId="urn:microsoft.com/office/officeart/2008/layout/LinedList"/>
    <dgm:cxn modelId="{3071AFA5-AF61-4F3E-A79C-C3009D043E47}" type="presParOf" srcId="{2D2C1DA6-C4F9-46A7-8E10-0A2E4171E7CA}" destId="{764500FF-6E83-4F0C-A597-B0007FBC4931}" srcOrd="0" destOrd="0" presId="urn:microsoft.com/office/officeart/2008/layout/LinedList"/>
    <dgm:cxn modelId="{C470CA9F-E32A-4D40-9AE8-EA5C921FAE92}" type="presParOf" srcId="{2D2C1DA6-C4F9-46A7-8E10-0A2E4171E7CA}" destId="{813AA905-F1E4-4CA9-9D16-8F4F169C9EE5}" srcOrd="1" destOrd="0" presId="urn:microsoft.com/office/officeart/2008/layout/LinedList"/>
    <dgm:cxn modelId="{DF07E250-6C6F-4039-817E-A03DA2330D1C}" type="presParOf" srcId="{81E574AB-E224-4446-9E39-27AC5EB221E9}" destId="{AB9E5399-6A02-41AA-BCC0-3EF3B935EEF4}" srcOrd="2" destOrd="0" presId="urn:microsoft.com/office/officeart/2008/layout/LinedList"/>
    <dgm:cxn modelId="{72001FA9-4E4B-4B57-91E3-0AB7185FFA26}" type="presParOf" srcId="{81E574AB-E224-4446-9E39-27AC5EB221E9}" destId="{D4ED5427-FEF7-4D74-9C2B-8DEE2317D9D5}" srcOrd="3" destOrd="0" presId="urn:microsoft.com/office/officeart/2008/layout/LinedList"/>
    <dgm:cxn modelId="{3984A736-17C9-4927-B3C4-D7794AE2C891}" type="presParOf" srcId="{D4ED5427-FEF7-4D74-9C2B-8DEE2317D9D5}" destId="{FF89B986-0313-458E-A7ED-BACC514D48AD}" srcOrd="0" destOrd="0" presId="urn:microsoft.com/office/officeart/2008/layout/LinedList"/>
    <dgm:cxn modelId="{A5E5D2F2-61CD-4292-A16F-5DC284723552}" type="presParOf" srcId="{D4ED5427-FEF7-4D74-9C2B-8DEE2317D9D5}" destId="{370DAE35-D7B2-4331-9A74-2222A9884516}" srcOrd="1" destOrd="0" presId="urn:microsoft.com/office/officeart/2008/layout/LinedList"/>
    <dgm:cxn modelId="{16EB858D-E117-4787-8F06-E076706E7887}" type="presParOf" srcId="{81E574AB-E224-4446-9E39-27AC5EB221E9}" destId="{1597E54C-C886-4C95-9025-7D191BCE21DC}" srcOrd="4" destOrd="0" presId="urn:microsoft.com/office/officeart/2008/layout/LinedList"/>
    <dgm:cxn modelId="{5B093735-38AD-4308-8D1D-2AEA2C3728D1}" type="presParOf" srcId="{81E574AB-E224-4446-9E39-27AC5EB221E9}" destId="{93B809C4-F87A-4B15-A4CF-DD5D8DBC8D57}" srcOrd="5" destOrd="0" presId="urn:microsoft.com/office/officeart/2008/layout/LinedList"/>
    <dgm:cxn modelId="{2F7A9483-BF3D-4C2C-A8A0-ABDEF0EF9F51}" type="presParOf" srcId="{93B809C4-F87A-4B15-A4CF-DD5D8DBC8D57}" destId="{B0525DAA-0ECC-4460-BC32-014EDDC44A47}" srcOrd="0" destOrd="0" presId="urn:microsoft.com/office/officeart/2008/layout/LinedList"/>
    <dgm:cxn modelId="{FE1602C7-A9C5-4E1A-A42C-4643064EFC0C}" type="presParOf" srcId="{93B809C4-F87A-4B15-A4CF-DD5D8DBC8D57}" destId="{15F181EF-822E-463E-9A76-AB02F08C5878}" srcOrd="1" destOrd="0" presId="urn:microsoft.com/office/officeart/2008/layout/LinedList"/>
    <dgm:cxn modelId="{09E8BA39-BD14-4AC0-9CFB-91F6D1582D14}" type="presParOf" srcId="{81E574AB-E224-4446-9E39-27AC5EB221E9}" destId="{7A47FA4B-D6EC-4B03-AE0D-0E7062E9A291}" srcOrd="6" destOrd="0" presId="urn:microsoft.com/office/officeart/2008/layout/LinedList"/>
    <dgm:cxn modelId="{D12258D6-B69C-454C-873F-C44F0DB765A8}" type="presParOf" srcId="{81E574AB-E224-4446-9E39-27AC5EB221E9}" destId="{F9E77AB6-4BA9-4C59-8EE5-089C95ABDDE9}" srcOrd="7" destOrd="0" presId="urn:microsoft.com/office/officeart/2008/layout/LinedList"/>
    <dgm:cxn modelId="{935A75E0-0C56-474D-A1A2-AB1E4F832C82}" type="presParOf" srcId="{F9E77AB6-4BA9-4C59-8EE5-089C95ABDDE9}" destId="{7CE249C7-8C10-49C1-AAAC-02A9B73EDC9C}" srcOrd="0" destOrd="0" presId="urn:microsoft.com/office/officeart/2008/layout/LinedList"/>
    <dgm:cxn modelId="{8CC7F0E8-89DB-4091-B498-BA30B175AC61}" type="presParOf" srcId="{F9E77AB6-4BA9-4C59-8EE5-089C95ABDDE9}" destId="{1C45ABF8-B635-486A-A07D-8123DE1B19D9}" srcOrd="1" destOrd="0" presId="urn:microsoft.com/office/officeart/2008/layout/LinedList"/>
    <dgm:cxn modelId="{5A0D328F-1FFA-4F24-849C-CBF3DABD3FF5}" type="presParOf" srcId="{81E574AB-E224-4446-9E39-27AC5EB221E9}" destId="{FFAE4990-C931-42CB-8DCB-7FFA6C4000F9}" srcOrd="8" destOrd="0" presId="urn:microsoft.com/office/officeart/2008/layout/LinedList"/>
    <dgm:cxn modelId="{AC5F3354-D7E9-40B5-B08C-4623851D728D}" type="presParOf" srcId="{81E574AB-E224-4446-9E39-27AC5EB221E9}" destId="{186910D7-F77B-413D-8749-2E28FB330160}" srcOrd="9" destOrd="0" presId="urn:microsoft.com/office/officeart/2008/layout/LinedList"/>
    <dgm:cxn modelId="{4E87E428-77E4-40A0-B72E-74B12A2760E6}" type="presParOf" srcId="{186910D7-F77B-413D-8749-2E28FB330160}" destId="{1A2F0D3E-9602-49FE-B5A9-3BD2177505FD}" srcOrd="0" destOrd="0" presId="urn:microsoft.com/office/officeart/2008/layout/LinedList"/>
    <dgm:cxn modelId="{09FE6EC8-0CC0-4D45-8043-33DA73F3ED00}" type="presParOf" srcId="{186910D7-F77B-413D-8749-2E28FB330160}" destId="{9487190E-EB68-48EA-B56A-6CE11C13A30A}" srcOrd="1" destOrd="0" presId="urn:microsoft.com/office/officeart/2008/layout/LinedList"/>
    <dgm:cxn modelId="{5B8F8E16-F996-4FA0-8524-4ACE7FB57F7A}" type="presParOf" srcId="{81E574AB-E224-4446-9E39-27AC5EB221E9}" destId="{FCBF153F-CE13-4DA6-BEF5-44905A2AC404}" srcOrd="10" destOrd="0" presId="urn:microsoft.com/office/officeart/2008/layout/LinedList"/>
    <dgm:cxn modelId="{72C69FBA-246A-41E3-9042-335744D6519F}" type="presParOf" srcId="{81E574AB-E224-4446-9E39-27AC5EB221E9}" destId="{4F9DC54D-90B8-4880-A90D-1741B12DAB70}" srcOrd="11" destOrd="0" presId="urn:microsoft.com/office/officeart/2008/layout/LinedList"/>
    <dgm:cxn modelId="{53C027C8-784A-4B02-A19D-A28F93C58D54}" type="presParOf" srcId="{4F9DC54D-90B8-4880-A90D-1741B12DAB70}" destId="{9253A584-0CC1-4BBD-8CD1-4F1DBD80620C}" srcOrd="0" destOrd="0" presId="urn:microsoft.com/office/officeart/2008/layout/LinedList"/>
    <dgm:cxn modelId="{5100FD40-6420-4D0A-ACC9-FCD4FB174C70}" type="presParOf" srcId="{4F9DC54D-90B8-4880-A90D-1741B12DAB70}" destId="{21E5BE6E-E591-41DE-9F0A-E0CC198850A8}" srcOrd="1" destOrd="0" presId="urn:microsoft.com/office/officeart/2008/layout/LinedList"/>
    <dgm:cxn modelId="{7E038806-3796-492B-BB2D-CAFA08A041F0}" type="presParOf" srcId="{81E574AB-E224-4446-9E39-27AC5EB221E9}" destId="{00F0FC4D-A397-4528-A81F-897519C6B88C}" srcOrd="12" destOrd="0" presId="urn:microsoft.com/office/officeart/2008/layout/LinedList"/>
    <dgm:cxn modelId="{ADB1ADAE-CF2B-4827-BF6C-60BF8A460A2C}" type="presParOf" srcId="{81E574AB-E224-4446-9E39-27AC5EB221E9}" destId="{CBB138C2-4D47-4C7E-96A5-A6F9C1785E88}" srcOrd="13" destOrd="0" presId="urn:microsoft.com/office/officeart/2008/layout/LinedList"/>
    <dgm:cxn modelId="{D4BD440F-194D-4E46-ABD8-EAB167744F33}" type="presParOf" srcId="{CBB138C2-4D47-4C7E-96A5-A6F9C1785E88}" destId="{E73F777C-9E3F-4EA2-A72C-551369564C57}" srcOrd="0" destOrd="0" presId="urn:microsoft.com/office/officeart/2008/layout/LinedList"/>
    <dgm:cxn modelId="{9C125E35-8304-4121-8A71-61184714C4E1}" type="presParOf" srcId="{CBB138C2-4D47-4C7E-96A5-A6F9C1785E88}" destId="{84D07079-2B43-45B9-BB7C-05EEF9CB1EA0}" srcOrd="1" destOrd="0" presId="urn:microsoft.com/office/officeart/2008/layout/LinedList"/>
    <dgm:cxn modelId="{5E0510C7-1255-4CF4-A974-28B9E35AA7C7}" type="presParOf" srcId="{81E574AB-E224-4446-9E39-27AC5EB221E9}" destId="{43A66F6D-4D73-484F-AFA0-B64A568F0AFE}" srcOrd="14" destOrd="0" presId="urn:microsoft.com/office/officeart/2008/layout/LinedList"/>
    <dgm:cxn modelId="{9BC9D286-4362-4625-B6EF-D584B9D875E8}" type="presParOf" srcId="{81E574AB-E224-4446-9E39-27AC5EB221E9}" destId="{734D00B6-EF3C-4BA4-9510-9E6B718CCBC7}" srcOrd="15" destOrd="0" presId="urn:microsoft.com/office/officeart/2008/layout/LinedList"/>
    <dgm:cxn modelId="{90123336-DCC2-4C49-BDFB-269267A7DD99}" type="presParOf" srcId="{734D00B6-EF3C-4BA4-9510-9E6B718CCBC7}" destId="{BB7BF845-CC23-4562-8F4E-5195E612EB4E}" srcOrd="0" destOrd="0" presId="urn:microsoft.com/office/officeart/2008/layout/LinedList"/>
    <dgm:cxn modelId="{EE593C53-901C-46DF-A9FB-0EE55BA5FC55}" type="presParOf" srcId="{734D00B6-EF3C-4BA4-9510-9E6B718CCBC7}" destId="{96D7F784-A287-419C-96CD-1067C61C44A6}" srcOrd="1" destOrd="0" presId="urn:microsoft.com/office/officeart/2008/layout/LinedList"/>
    <dgm:cxn modelId="{152562CE-6D8A-49C3-81AF-1AC5D43FAC2C}" type="presParOf" srcId="{81E574AB-E224-4446-9E39-27AC5EB221E9}" destId="{917B2FEE-4778-41B0-BD94-CDEE9E25789D}" srcOrd="16" destOrd="0" presId="urn:microsoft.com/office/officeart/2008/layout/LinedList"/>
    <dgm:cxn modelId="{09AF8526-5073-486C-BE8F-E3214955F6BC}" type="presParOf" srcId="{81E574AB-E224-4446-9E39-27AC5EB221E9}" destId="{00E007AD-1C03-4848-87CF-CD469CAEE0C8}" srcOrd="17" destOrd="0" presId="urn:microsoft.com/office/officeart/2008/layout/LinedList"/>
    <dgm:cxn modelId="{3FFB7A7E-BFE8-4ED0-B556-95D66EC5A05F}" type="presParOf" srcId="{00E007AD-1C03-4848-87CF-CD469CAEE0C8}" destId="{AC26A93E-D969-4F1E-9E74-D9FDFA3C6208}" srcOrd="0" destOrd="0" presId="urn:microsoft.com/office/officeart/2008/layout/LinedList"/>
    <dgm:cxn modelId="{35BCF9AB-E41A-4CEC-88B2-27AB661DC467}" type="presParOf" srcId="{00E007AD-1C03-4848-87CF-CD469CAEE0C8}" destId="{F6FB0C24-801A-4B10-9B77-B31074FED4E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A48863-661F-4ABF-932A-9F1B49649C88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1857FE1-167C-463D-A3AD-B40866B7BDDF}">
      <dgm:prSet/>
      <dgm:spPr/>
      <dgm:t>
        <a:bodyPr/>
        <a:lstStyle/>
        <a:p>
          <a:r>
            <a:rPr lang="en-US"/>
            <a:t>Mechanizmy obronne w stresie: </a:t>
          </a:r>
        </a:p>
      </dgm:t>
    </dgm:pt>
    <dgm:pt modelId="{C935423C-C5BE-4676-B066-EA769427D040}" type="parTrans" cxnId="{242F88C3-47BB-4C0F-8DB0-7F756E7304B7}">
      <dgm:prSet/>
      <dgm:spPr/>
      <dgm:t>
        <a:bodyPr/>
        <a:lstStyle/>
        <a:p>
          <a:endParaRPr lang="en-US"/>
        </a:p>
      </dgm:t>
    </dgm:pt>
    <dgm:pt modelId="{0EE38837-B7F0-4DB6-B23A-81EC6B231403}" type="sibTrans" cxnId="{242F88C3-47BB-4C0F-8DB0-7F756E7304B7}">
      <dgm:prSet/>
      <dgm:spPr/>
      <dgm:t>
        <a:bodyPr/>
        <a:lstStyle/>
        <a:p>
          <a:endParaRPr lang="en-US"/>
        </a:p>
      </dgm:t>
    </dgm:pt>
    <dgm:pt modelId="{762FE9A8-4129-4D2B-8A22-53970427E718}">
      <dgm:prSet/>
      <dgm:spPr/>
      <dgm:t>
        <a:bodyPr/>
        <a:lstStyle/>
        <a:p>
          <a:r>
            <a:rPr lang="en-US" b="1"/>
            <a:t>Wyparcie</a:t>
          </a:r>
          <a:r>
            <a:rPr lang="en-US"/>
            <a:t> – odsuwanie stresującej informacji.</a:t>
          </a:r>
        </a:p>
      </dgm:t>
    </dgm:pt>
    <dgm:pt modelId="{2011FA84-9D0F-450A-8CBF-F344DCD0ABCA}" type="parTrans" cxnId="{3790C894-2F9B-4777-B82E-870412D28D45}">
      <dgm:prSet/>
      <dgm:spPr/>
      <dgm:t>
        <a:bodyPr/>
        <a:lstStyle/>
        <a:p>
          <a:endParaRPr lang="en-US"/>
        </a:p>
      </dgm:t>
    </dgm:pt>
    <dgm:pt modelId="{65DA73B9-DA17-4E4C-824B-488374549FE3}" type="sibTrans" cxnId="{3790C894-2F9B-4777-B82E-870412D28D45}">
      <dgm:prSet/>
      <dgm:spPr/>
      <dgm:t>
        <a:bodyPr/>
        <a:lstStyle/>
        <a:p>
          <a:endParaRPr lang="en-US"/>
        </a:p>
      </dgm:t>
    </dgm:pt>
    <dgm:pt modelId="{41377644-6532-4889-838E-75A049051DF3}">
      <dgm:prSet/>
      <dgm:spPr/>
      <dgm:t>
        <a:bodyPr/>
        <a:lstStyle/>
        <a:p>
          <a:r>
            <a:rPr lang="en-US" b="1"/>
            <a:t>Racjonalizacja</a:t>
          </a:r>
          <a:r>
            <a:rPr lang="en-US"/>
            <a:t> – tłumaczenie stresu logicznymi argumentami.</a:t>
          </a:r>
        </a:p>
      </dgm:t>
    </dgm:pt>
    <dgm:pt modelId="{E86234A1-6614-42F6-B38D-9910B7F1C7E1}" type="parTrans" cxnId="{775BC1B1-693C-46F0-8005-9F78D0DF39FF}">
      <dgm:prSet/>
      <dgm:spPr/>
      <dgm:t>
        <a:bodyPr/>
        <a:lstStyle/>
        <a:p>
          <a:endParaRPr lang="en-US"/>
        </a:p>
      </dgm:t>
    </dgm:pt>
    <dgm:pt modelId="{9A893B6A-8BB0-44DF-9ACE-C9242D76C115}" type="sibTrans" cxnId="{775BC1B1-693C-46F0-8005-9F78D0DF39FF}">
      <dgm:prSet/>
      <dgm:spPr/>
      <dgm:t>
        <a:bodyPr/>
        <a:lstStyle/>
        <a:p>
          <a:endParaRPr lang="en-US"/>
        </a:p>
      </dgm:t>
    </dgm:pt>
    <dgm:pt modelId="{5AB438FE-B33E-4D42-8D4C-AE8ED5337CBC}">
      <dgm:prSet/>
      <dgm:spPr/>
      <dgm:t>
        <a:bodyPr/>
        <a:lstStyle/>
        <a:p>
          <a:r>
            <a:rPr lang="en-US" b="1"/>
            <a:t>Projekcja</a:t>
          </a:r>
          <a:r>
            <a:rPr lang="en-US"/>
            <a:t> – przypisywanie innym własnych uczuć.</a:t>
          </a:r>
        </a:p>
      </dgm:t>
    </dgm:pt>
    <dgm:pt modelId="{13798633-167C-4923-A04D-FF8C86D3B8C6}" type="parTrans" cxnId="{2D4BC568-1B0D-4096-A0B2-3786645A15DE}">
      <dgm:prSet/>
      <dgm:spPr/>
      <dgm:t>
        <a:bodyPr/>
        <a:lstStyle/>
        <a:p>
          <a:endParaRPr lang="en-US"/>
        </a:p>
      </dgm:t>
    </dgm:pt>
    <dgm:pt modelId="{84C9B1FA-CE1B-483A-A92E-17DF2A2B0169}" type="sibTrans" cxnId="{2D4BC568-1B0D-4096-A0B2-3786645A15DE}">
      <dgm:prSet/>
      <dgm:spPr/>
      <dgm:t>
        <a:bodyPr/>
        <a:lstStyle/>
        <a:p>
          <a:endParaRPr lang="en-US"/>
        </a:p>
      </dgm:t>
    </dgm:pt>
    <dgm:pt modelId="{1E02995B-83A1-4FBF-A34B-14EC7B0D6935}">
      <dgm:prSet/>
      <dgm:spPr/>
      <dgm:t>
        <a:bodyPr/>
        <a:lstStyle/>
        <a:p>
          <a:r>
            <a:rPr lang="en-US" b="1"/>
            <a:t>Humor</a:t>
          </a:r>
          <a:r>
            <a:rPr lang="en-US"/>
            <a:t> – redukcja napięcia poprzez żart.</a:t>
          </a:r>
        </a:p>
      </dgm:t>
    </dgm:pt>
    <dgm:pt modelId="{1F5E790D-7F58-4B97-B9F8-9360BA18E467}" type="parTrans" cxnId="{57D5BCEA-3B23-4F4D-BB7F-6D40C07F6DAF}">
      <dgm:prSet/>
      <dgm:spPr/>
      <dgm:t>
        <a:bodyPr/>
        <a:lstStyle/>
        <a:p>
          <a:endParaRPr lang="en-US"/>
        </a:p>
      </dgm:t>
    </dgm:pt>
    <dgm:pt modelId="{945548FA-434E-4965-8C27-0C5F70917C45}" type="sibTrans" cxnId="{57D5BCEA-3B23-4F4D-BB7F-6D40C07F6DAF}">
      <dgm:prSet/>
      <dgm:spPr/>
      <dgm:t>
        <a:bodyPr/>
        <a:lstStyle/>
        <a:p>
          <a:endParaRPr lang="en-US"/>
        </a:p>
      </dgm:t>
    </dgm:pt>
    <dgm:pt modelId="{DE8AE5EE-8603-4642-BF69-B5A23E2BE913}">
      <dgm:prSet/>
      <dgm:spPr/>
      <dgm:t>
        <a:bodyPr/>
        <a:lstStyle/>
        <a:p>
          <a:r>
            <a:rPr lang="en-US"/>
            <a:t>Długotrwały stres – wyczerpanie</a:t>
          </a:r>
        </a:p>
      </dgm:t>
    </dgm:pt>
    <dgm:pt modelId="{DC1723AA-FD07-41B0-9121-D2766D477E15}" type="parTrans" cxnId="{3328875F-6979-4BA4-94CF-C9E6826932DC}">
      <dgm:prSet/>
      <dgm:spPr/>
      <dgm:t>
        <a:bodyPr/>
        <a:lstStyle/>
        <a:p>
          <a:endParaRPr lang="en-US"/>
        </a:p>
      </dgm:t>
    </dgm:pt>
    <dgm:pt modelId="{66788AEE-456D-4907-98A7-13C31B1B4F7C}" type="sibTrans" cxnId="{3328875F-6979-4BA4-94CF-C9E6826932DC}">
      <dgm:prSet/>
      <dgm:spPr/>
      <dgm:t>
        <a:bodyPr/>
        <a:lstStyle/>
        <a:p>
          <a:endParaRPr lang="en-US"/>
        </a:p>
      </dgm:t>
    </dgm:pt>
    <dgm:pt modelId="{35999D2C-B084-4A28-9698-6619657D75B3}" type="pres">
      <dgm:prSet presAssocID="{C6A48863-661F-4ABF-932A-9F1B49649C88}" presName="vert0" presStyleCnt="0">
        <dgm:presLayoutVars>
          <dgm:dir/>
          <dgm:animOne val="branch"/>
          <dgm:animLvl val="lvl"/>
        </dgm:presLayoutVars>
      </dgm:prSet>
      <dgm:spPr/>
    </dgm:pt>
    <dgm:pt modelId="{8EC5219E-7B41-4246-A5D0-A3F06E95E9F9}" type="pres">
      <dgm:prSet presAssocID="{C1857FE1-167C-463D-A3AD-B40866B7BDDF}" presName="thickLine" presStyleLbl="alignNode1" presStyleIdx="0" presStyleCnt="6"/>
      <dgm:spPr/>
    </dgm:pt>
    <dgm:pt modelId="{52563AF6-91C8-4AA2-915D-E89B9E7F911F}" type="pres">
      <dgm:prSet presAssocID="{C1857FE1-167C-463D-A3AD-B40866B7BDDF}" presName="horz1" presStyleCnt="0"/>
      <dgm:spPr/>
    </dgm:pt>
    <dgm:pt modelId="{E0919936-67D2-4CC6-85B6-2B18F1CFAC68}" type="pres">
      <dgm:prSet presAssocID="{C1857FE1-167C-463D-A3AD-B40866B7BDDF}" presName="tx1" presStyleLbl="revTx" presStyleIdx="0" presStyleCnt="6"/>
      <dgm:spPr/>
    </dgm:pt>
    <dgm:pt modelId="{2A857DC7-6608-4383-905D-0E4C67FEF79E}" type="pres">
      <dgm:prSet presAssocID="{C1857FE1-167C-463D-A3AD-B40866B7BDDF}" presName="vert1" presStyleCnt="0"/>
      <dgm:spPr/>
    </dgm:pt>
    <dgm:pt modelId="{1DCE9A0F-E2C6-4FA4-ADE2-59BC5F3404A9}" type="pres">
      <dgm:prSet presAssocID="{762FE9A8-4129-4D2B-8A22-53970427E718}" presName="thickLine" presStyleLbl="alignNode1" presStyleIdx="1" presStyleCnt="6"/>
      <dgm:spPr/>
    </dgm:pt>
    <dgm:pt modelId="{D7F40011-AFE0-4E46-8BB6-DDBB62061591}" type="pres">
      <dgm:prSet presAssocID="{762FE9A8-4129-4D2B-8A22-53970427E718}" presName="horz1" presStyleCnt="0"/>
      <dgm:spPr/>
    </dgm:pt>
    <dgm:pt modelId="{EFD3B946-3096-4BA0-8A49-5A33156B6E5D}" type="pres">
      <dgm:prSet presAssocID="{762FE9A8-4129-4D2B-8A22-53970427E718}" presName="tx1" presStyleLbl="revTx" presStyleIdx="1" presStyleCnt="6"/>
      <dgm:spPr/>
    </dgm:pt>
    <dgm:pt modelId="{A72AD08D-F8D3-490D-A280-B7D4946C2404}" type="pres">
      <dgm:prSet presAssocID="{762FE9A8-4129-4D2B-8A22-53970427E718}" presName="vert1" presStyleCnt="0"/>
      <dgm:spPr/>
    </dgm:pt>
    <dgm:pt modelId="{8A189D13-C71B-4973-8D22-394DB5CEE6AB}" type="pres">
      <dgm:prSet presAssocID="{41377644-6532-4889-838E-75A049051DF3}" presName="thickLine" presStyleLbl="alignNode1" presStyleIdx="2" presStyleCnt="6"/>
      <dgm:spPr/>
    </dgm:pt>
    <dgm:pt modelId="{CA9C5C0E-C525-4693-BE09-39543EC29072}" type="pres">
      <dgm:prSet presAssocID="{41377644-6532-4889-838E-75A049051DF3}" presName="horz1" presStyleCnt="0"/>
      <dgm:spPr/>
    </dgm:pt>
    <dgm:pt modelId="{53739BE9-20CA-4A51-B841-59156C003FFD}" type="pres">
      <dgm:prSet presAssocID="{41377644-6532-4889-838E-75A049051DF3}" presName="tx1" presStyleLbl="revTx" presStyleIdx="2" presStyleCnt="6"/>
      <dgm:spPr/>
    </dgm:pt>
    <dgm:pt modelId="{D52BC7E1-435D-4B1A-A826-EAD006671FA8}" type="pres">
      <dgm:prSet presAssocID="{41377644-6532-4889-838E-75A049051DF3}" presName="vert1" presStyleCnt="0"/>
      <dgm:spPr/>
    </dgm:pt>
    <dgm:pt modelId="{850C6BCB-D43B-470B-8FFB-AECFC9B0605C}" type="pres">
      <dgm:prSet presAssocID="{5AB438FE-B33E-4D42-8D4C-AE8ED5337CBC}" presName="thickLine" presStyleLbl="alignNode1" presStyleIdx="3" presStyleCnt="6"/>
      <dgm:spPr/>
    </dgm:pt>
    <dgm:pt modelId="{B20480A6-CDEE-4CD7-804A-CBF8816EAC18}" type="pres">
      <dgm:prSet presAssocID="{5AB438FE-B33E-4D42-8D4C-AE8ED5337CBC}" presName="horz1" presStyleCnt="0"/>
      <dgm:spPr/>
    </dgm:pt>
    <dgm:pt modelId="{2C38EEE5-071D-4F49-88FA-115DE6C6DD61}" type="pres">
      <dgm:prSet presAssocID="{5AB438FE-B33E-4D42-8D4C-AE8ED5337CBC}" presName="tx1" presStyleLbl="revTx" presStyleIdx="3" presStyleCnt="6"/>
      <dgm:spPr/>
    </dgm:pt>
    <dgm:pt modelId="{40DAAB8B-2395-4FDF-A8E4-E738D5ACF135}" type="pres">
      <dgm:prSet presAssocID="{5AB438FE-B33E-4D42-8D4C-AE8ED5337CBC}" presName="vert1" presStyleCnt="0"/>
      <dgm:spPr/>
    </dgm:pt>
    <dgm:pt modelId="{F7C45512-54A4-42CD-9FC0-31AB5CF899B4}" type="pres">
      <dgm:prSet presAssocID="{1E02995B-83A1-4FBF-A34B-14EC7B0D6935}" presName="thickLine" presStyleLbl="alignNode1" presStyleIdx="4" presStyleCnt="6"/>
      <dgm:spPr/>
    </dgm:pt>
    <dgm:pt modelId="{87286319-9CEE-4257-AD03-5421B9DDE72A}" type="pres">
      <dgm:prSet presAssocID="{1E02995B-83A1-4FBF-A34B-14EC7B0D6935}" presName="horz1" presStyleCnt="0"/>
      <dgm:spPr/>
    </dgm:pt>
    <dgm:pt modelId="{187516C7-D22A-4651-A709-E1849498AD8B}" type="pres">
      <dgm:prSet presAssocID="{1E02995B-83A1-4FBF-A34B-14EC7B0D6935}" presName="tx1" presStyleLbl="revTx" presStyleIdx="4" presStyleCnt="6"/>
      <dgm:spPr/>
    </dgm:pt>
    <dgm:pt modelId="{225C8C50-9F7E-4CFF-8957-5BF71B2F4275}" type="pres">
      <dgm:prSet presAssocID="{1E02995B-83A1-4FBF-A34B-14EC7B0D6935}" presName="vert1" presStyleCnt="0"/>
      <dgm:spPr/>
    </dgm:pt>
    <dgm:pt modelId="{04BD71A1-9996-4760-96CB-D9CD24A4133C}" type="pres">
      <dgm:prSet presAssocID="{DE8AE5EE-8603-4642-BF69-B5A23E2BE913}" presName="thickLine" presStyleLbl="alignNode1" presStyleIdx="5" presStyleCnt="6"/>
      <dgm:spPr/>
    </dgm:pt>
    <dgm:pt modelId="{049C200E-E71C-4DCA-B996-5493002DE0AC}" type="pres">
      <dgm:prSet presAssocID="{DE8AE5EE-8603-4642-BF69-B5A23E2BE913}" presName="horz1" presStyleCnt="0"/>
      <dgm:spPr/>
    </dgm:pt>
    <dgm:pt modelId="{19D59DC3-C600-4D4A-9417-317369964F81}" type="pres">
      <dgm:prSet presAssocID="{DE8AE5EE-8603-4642-BF69-B5A23E2BE913}" presName="tx1" presStyleLbl="revTx" presStyleIdx="5" presStyleCnt="6"/>
      <dgm:spPr/>
    </dgm:pt>
    <dgm:pt modelId="{411B35F4-E152-424F-BDA0-DA6CFC160540}" type="pres">
      <dgm:prSet presAssocID="{DE8AE5EE-8603-4642-BF69-B5A23E2BE913}" presName="vert1" presStyleCnt="0"/>
      <dgm:spPr/>
    </dgm:pt>
  </dgm:ptLst>
  <dgm:cxnLst>
    <dgm:cxn modelId="{0D8D7B32-5A5B-4C60-B53A-47F8E6CD6CDD}" type="presOf" srcId="{41377644-6532-4889-838E-75A049051DF3}" destId="{53739BE9-20CA-4A51-B841-59156C003FFD}" srcOrd="0" destOrd="0" presId="urn:microsoft.com/office/officeart/2008/layout/LinedList"/>
    <dgm:cxn modelId="{E058793F-F912-4F0A-BD76-A5A7F5D24809}" type="presOf" srcId="{1E02995B-83A1-4FBF-A34B-14EC7B0D6935}" destId="{187516C7-D22A-4651-A709-E1849498AD8B}" srcOrd="0" destOrd="0" presId="urn:microsoft.com/office/officeart/2008/layout/LinedList"/>
    <dgm:cxn modelId="{3328875F-6979-4BA4-94CF-C9E6826932DC}" srcId="{C6A48863-661F-4ABF-932A-9F1B49649C88}" destId="{DE8AE5EE-8603-4642-BF69-B5A23E2BE913}" srcOrd="5" destOrd="0" parTransId="{DC1723AA-FD07-41B0-9121-D2766D477E15}" sibTransId="{66788AEE-456D-4907-98A7-13C31B1B4F7C}"/>
    <dgm:cxn modelId="{CD008760-DDA5-407B-BA10-A832B46C2BC7}" type="presOf" srcId="{C1857FE1-167C-463D-A3AD-B40866B7BDDF}" destId="{E0919936-67D2-4CC6-85B6-2B18F1CFAC68}" srcOrd="0" destOrd="0" presId="urn:microsoft.com/office/officeart/2008/layout/LinedList"/>
    <dgm:cxn modelId="{2D4BC568-1B0D-4096-A0B2-3786645A15DE}" srcId="{C6A48863-661F-4ABF-932A-9F1B49649C88}" destId="{5AB438FE-B33E-4D42-8D4C-AE8ED5337CBC}" srcOrd="3" destOrd="0" parTransId="{13798633-167C-4923-A04D-FF8C86D3B8C6}" sibTransId="{84C9B1FA-CE1B-483A-A92E-17DF2A2B0169}"/>
    <dgm:cxn modelId="{B3504C72-4D08-48BA-ACDC-DC86217DE19A}" type="presOf" srcId="{5AB438FE-B33E-4D42-8D4C-AE8ED5337CBC}" destId="{2C38EEE5-071D-4F49-88FA-115DE6C6DD61}" srcOrd="0" destOrd="0" presId="urn:microsoft.com/office/officeart/2008/layout/LinedList"/>
    <dgm:cxn modelId="{6A59E775-9392-4452-A721-72DA34B7E3D1}" type="presOf" srcId="{C6A48863-661F-4ABF-932A-9F1B49649C88}" destId="{35999D2C-B084-4A28-9698-6619657D75B3}" srcOrd="0" destOrd="0" presId="urn:microsoft.com/office/officeart/2008/layout/LinedList"/>
    <dgm:cxn modelId="{3790C894-2F9B-4777-B82E-870412D28D45}" srcId="{C6A48863-661F-4ABF-932A-9F1B49649C88}" destId="{762FE9A8-4129-4D2B-8A22-53970427E718}" srcOrd="1" destOrd="0" parTransId="{2011FA84-9D0F-450A-8CBF-F344DCD0ABCA}" sibTransId="{65DA73B9-DA17-4E4C-824B-488374549FE3}"/>
    <dgm:cxn modelId="{775BC1B1-693C-46F0-8005-9F78D0DF39FF}" srcId="{C6A48863-661F-4ABF-932A-9F1B49649C88}" destId="{41377644-6532-4889-838E-75A049051DF3}" srcOrd="2" destOrd="0" parTransId="{E86234A1-6614-42F6-B38D-9910B7F1C7E1}" sibTransId="{9A893B6A-8BB0-44DF-9ACE-C9242D76C115}"/>
    <dgm:cxn modelId="{DFAFE4B5-9DAE-4373-9A98-41DBB2869D07}" type="presOf" srcId="{DE8AE5EE-8603-4642-BF69-B5A23E2BE913}" destId="{19D59DC3-C600-4D4A-9417-317369964F81}" srcOrd="0" destOrd="0" presId="urn:microsoft.com/office/officeart/2008/layout/LinedList"/>
    <dgm:cxn modelId="{242F88C3-47BB-4C0F-8DB0-7F756E7304B7}" srcId="{C6A48863-661F-4ABF-932A-9F1B49649C88}" destId="{C1857FE1-167C-463D-A3AD-B40866B7BDDF}" srcOrd="0" destOrd="0" parTransId="{C935423C-C5BE-4676-B066-EA769427D040}" sibTransId="{0EE38837-B7F0-4DB6-B23A-81EC6B231403}"/>
    <dgm:cxn modelId="{82B144D1-1575-4D0B-8DCF-C325C0BF1F78}" type="presOf" srcId="{762FE9A8-4129-4D2B-8A22-53970427E718}" destId="{EFD3B946-3096-4BA0-8A49-5A33156B6E5D}" srcOrd="0" destOrd="0" presId="urn:microsoft.com/office/officeart/2008/layout/LinedList"/>
    <dgm:cxn modelId="{57D5BCEA-3B23-4F4D-BB7F-6D40C07F6DAF}" srcId="{C6A48863-661F-4ABF-932A-9F1B49649C88}" destId="{1E02995B-83A1-4FBF-A34B-14EC7B0D6935}" srcOrd="4" destOrd="0" parTransId="{1F5E790D-7F58-4B97-B9F8-9360BA18E467}" sibTransId="{945548FA-434E-4965-8C27-0C5F70917C45}"/>
    <dgm:cxn modelId="{118FA469-676E-46FB-B5C9-135A937C7961}" type="presParOf" srcId="{35999D2C-B084-4A28-9698-6619657D75B3}" destId="{8EC5219E-7B41-4246-A5D0-A3F06E95E9F9}" srcOrd="0" destOrd="0" presId="urn:microsoft.com/office/officeart/2008/layout/LinedList"/>
    <dgm:cxn modelId="{50960878-AA2C-47D7-AED4-23C014B263A6}" type="presParOf" srcId="{35999D2C-B084-4A28-9698-6619657D75B3}" destId="{52563AF6-91C8-4AA2-915D-E89B9E7F911F}" srcOrd="1" destOrd="0" presId="urn:microsoft.com/office/officeart/2008/layout/LinedList"/>
    <dgm:cxn modelId="{372702C5-94FC-4664-8BB3-9A39D4439BAD}" type="presParOf" srcId="{52563AF6-91C8-4AA2-915D-E89B9E7F911F}" destId="{E0919936-67D2-4CC6-85B6-2B18F1CFAC68}" srcOrd="0" destOrd="0" presId="urn:microsoft.com/office/officeart/2008/layout/LinedList"/>
    <dgm:cxn modelId="{3EFC88FC-8B53-4643-B774-03E82E6B12C9}" type="presParOf" srcId="{52563AF6-91C8-4AA2-915D-E89B9E7F911F}" destId="{2A857DC7-6608-4383-905D-0E4C67FEF79E}" srcOrd="1" destOrd="0" presId="urn:microsoft.com/office/officeart/2008/layout/LinedList"/>
    <dgm:cxn modelId="{7AA18828-A5CF-4219-9878-26D9B29D0AAE}" type="presParOf" srcId="{35999D2C-B084-4A28-9698-6619657D75B3}" destId="{1DCE9A0F-E2C6-4FA4-ADE2-59BC5F3404A9}" srcOrd="2" destOrd="0" presId="urn:microsoft.com/office/officeart/2008/layout/LinedList"/>
    <dgm:cxn modelId="{91B22E82-2DBF-49B1-8257-FE5FB3D8FE9E}" type="presParOf" srcId="{35999D2C-B084-4A28-9698-6619657D75B3}" destId="{D7F40011-AFE0-4E46-8BB6-DDBB62061591}" srcOrd="3" destOrd="0" presId="urn:microsoft.com/office/officeart/2008/layout/LinedList"/>
    <dgm:cxn modelId="{5A77A016-AE4D-4D62-BBEE-9DF2F1510682}" type="presParOf" srcId="{D7F40011-AFE0-4E46-8BB6-DDBB62061591}" destId="{EFD3B946-3096-4BA0-8A49-5A33156B6E5D}" srcOrd="0" destOrd="0" presId="urn:microsoft.com/office/officeart/2008/layout/LinedList"/>
    <dgm:cxn modelId="{745229FC-A8DD-4FED-8DD2-AD6889B6C22C}" type="presParOf" srcId="{D7F40011-AFE0-4E46-8BB6-DDBB62061591}" destId="{A72AD08D-F8D3-490D-A280-B7D4946C2404}" srcOrd="1" destOrd="0" presId="urn:microsoft.com/office/officeart/2008/layout/LinedList"/>
    <dgm:cxn modelId="{AD71798D-5414-4A01-A820-1A92EA6CFE3E}" type="presParOf" srcId="{35999D2C-B084-4A28-9698-6619657D75B3}" destId="{8A189D13-C71B-4973-8D22-394DB5CEE6AB}" srcOrd="4" destOrd="0" presId="urn:microsoft.com/office/officeart/2008/layout/LinedList"/>
    <dgm:cxn modelId="{72CE8D70-19C9-4ED8-82FE-0BB26DCFD817}" type="presParOf" srcId="{35999D2C-B084-4A28-9698-6619657D75B3}" destId="{CA9C5C0E-C525-4693-BE09-39543EC29072}" srcOrd="5" destOrd="0" presId="urn:microsoft.com/office/officeart/2008/layout/LinedList"/>
    <dgm:cxn modelId="{31EF9D86-C4E6-4F08-B24A-F52B2E18BAF8}" type="presParOf" srcId="{CA9C5C0E-C525-4693-BE09-39543EC29072}" destId="{53739BE9-20CA-4A51-B841-59156C003FFD}" srcOrd="0" destOrd="0" presId="urn:microsoft.com/office/officeart/2008/layout/LinedList"/>
    <dgm:cxn modelId="{71A528CD-B9F7-46A5-9CBA-C2FE3B10EABA}" type="presParOf" srcId="{CA9C5C0E-C525-4693-BE09-39543EC29072}" destId="{D52BC7E1-435D-4B1A-A826-EAD006671FA8}" srcOrd="1" destOrd="0" presId="urn:microsoft.com/office/officeart/2008/layout/LinedList"/>
    <dgm:cxn modelId="{7102FE26-3092-4C91-BDC4-5052D259509B}" type="presParOf" srcId="{35999D2C-B084-4A28-9698-6619657D75B3}" destId="{850C6BCB-D43B-470B-8FFB-AECFC9B0605C}" srcOrd="6" destOrd="0" presId="urn:microsoft.com/office/officeart/2008/layout/LinedList"/>
    <dgm:cxn modelId="{986E330C-EF01-4611-A39A-9EE94DBCD0B3}" type="presParOf" srcId="{35999D2C-B084-4A28-9698-6619657D75B3}" destId="{B20480A6-CDEE-4CD7-804A-CBF8816EAC18}" srcOrd="7" destOrd="0" presId="urn:microsoft.com/office/officeart/2008/layout/LinedList"/>
    <dgm:cxn modelId="{4635182A-179A-4247-A417-3968B4688095}" type="presParOf" srcId="{B20480A6-CDEE-4CD7-804A-CBF8816EAC18}" destId="{2C38EEE5-071D-4F49-88FA-115DE6C6DD61}" srcOrd="0" destOrd="0" presId="urn:microsoft.com/office/officeart/2008/layout/LinedList"/>
    <dgm:cxn modelId="{F8D131A1-0FC9-4836-AEBC-A130127F561F}" type="presParOf" srcId="{B20480A6-CDEE-4CD7-804A-CBF8816EAC18}" destId="{40DAAB8B-2395-4FDF-A8E4-E738D5ACF135}" srcOrd="1" destOrd="0" presId="urn:microsoft.com/office/officeart/2008/layout/LinedList"/>
    <dgm:cxn modelId="{190BC393-FE24-4820-839E-A6C43CFD0906}" type="presParOf" srcId="{35999D2C-B084-4A28-9698-6619657D75B3}" destId="{F7C45512-54A4-42CD-9FC0-31AB5CF899B4}" srcOrd="8" destOrd="0" presId="urn:microsoft.com/office/officeart/2008/layout/LinedList"/>
    <dgm:cxn modelId="{0BD6FECF-DB66-4F65-BAD0-ACA2BECA4E57}" type="presParOf" srcId="{35999D2C-B084-4A28-9698-6619657D75B3}" destId="{87286319-9CEE-4257-AD03-5421B9DDE72A}" srcOrd="9" destOrd="0" presId="urn:microsoft.com/office/officeart/2008/layout/LinedList"/>
    <dgm:cxn modelId="{305BBAD1-49B7-4554-B7E9-1411EE90FF8A}" type="presParOf" srcId="{87286319-9CEE-4257-AD03-5421B9DDE72A}" destId="{187516C7-D22A-4651-A709-E1849498AD8B}" srcOrd="0" destOrd="0" presId="urn:microsoft.com/office/officeart/2008/layout/LinedList"/>
    <dgm:cxn modelId="{1264826D-3015-482E-9CFC-E64F636DDB02}" type="presParOf" srcId="{87286319-9CEE-4257-AD03-5421B9DDE72A}" destId="{225C8C50-9F7E-4CFF-8957-5BF71B2F4275}" srcOrd="1" destOrd="0" presId="urn:microsoft.com/office/officeart/2008/layout/LinedList"/>
    <dgm:cxn modelId="{D0299A5B-8518-43C2-90A3-916101EF8946}" type="presParOf" srcId="{35999D2C-B084-4A28-9698-6619657D75B3}" destId="{04BD71A1-9996-4760-96CB-D9CD24A4133C}" srcOrd="10" destOrd="0" presId="urn:microsoft.com/office/officeart/2008/layout/LinedList"/>
    <dgm:cxn modelId="{201213C9-B071-4D5F-85EF-C1D5218D635D}" type="presParOf" srcId="{35999D2C-B084-4A28-9698-6619657D75B3}" destId="{049C200E-E71C-4DCA-B996-5493002DE0AC}" srcOrd="11" destOrd="0" presId="urn:microsoft.com/office/officeart/2008/layout/LinedList"/>
    <dgm:cxn modelId="{820552A1-719B-47DB-800B-57434599BB2D}" type="presParOf" srcId="{049C200E-E71C-4DCA-B996-5493002DE0AC}" destId="{19D59DC3-C600-4D4A-9417-317369964F81}" srcOrd="0" destOrd="0" presId="urn:microsoft.com/office/officeart/2008/layout/LinedList"/>
    <dgm:cxn modelId="{616C540A-2DBA-4A19-B424-2C2D1793FC87}" type="presParOf" srcId="{049C200E-E71C-4DCA-B996-5493002DE0AC}" destId="{411B35F4-E152-424F-BDA0-DA6CFC16054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E896B-BF74-4380-928D-535C31FF0CBE}">
      <dsp:nvSpPr>
        <dsp:cNvPr id="0" name=""/>
        <dsp:cNvSpPr/>
      </dsp:nvSpPr>
      <dsp:spPr>
        <a:xfrm>
          <a:off x="0" y="642"/>
          <a:ext cx="6832212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7BCB3-581B-4609-8501-65170DF9675F}">
      <dsp:nvSpPr>
        <dsp:cNvPr id="0" name=""/>
        <dsp:cNvSpPr/>
      </dsp:nvSpPr>
      <dsp:spPr>
        <a:xfrm>
          <a:off x="454916" y="339010"/>
          <a:ext cx="827120" cy="8271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1FEE4-00C9-4FD2-9F5C-28A02DD5DE85}">
      <dsp:nvSpPr>
        <dsp:cNvPr id="0" name=""/>
        <dsp:cNvSpPr/>
      </dsp:nvSpPr>
      <dsp:spPr>
        <a:xfrm>
          <a:off x="1736952" y="642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Podniesienie kompetencji w rozpoznawaniu przemocy</a:t>
          </a:r>
        </a:p>
      </dsp:txBody>
      <dsp:txXfrm>
        <a:off x="1736952" y="642"/>
        <a:ext cx="5095259" cy="1503855"/>
      </dsp:txXfrm>
    </dsp:sp>
    <dsp:sp modelId="{43915B0C-5F8E-4D0D-9996-7EB23F1E1CBA}">
      <dsp:nvSpPr>
        <dsp:cNvPr id="0" name=""/>
        <dsp:cNvSpPr/>
      </dsp:nvSpPr>
      <dsp:spPr>
        <a:xfrm>
          <a:off x="0" y="1880461"/>
          <a:ext cx="6832212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EA01F-F418-40C2-B5B7-F915FCABCBCD}">
      <dsp:nvSpPr>
        <dsp:cNvPr id="0" name=""/>
        <dsp:cNvSpPr/>
      </dsp:nvSpPr>
      <dsp:spPr>
        <a:xfrm>
          <a:off x="454916" y="2218829"/>
          <a:ext cx="827120" cy="8271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CB45C-1B37-4997-8A3D-1FE49A990A86}">
      <dsp:nvSpPr>
        <dsp:cNvPr id="0" name=""/>
        <dsp:cNvSpPr/>
      </dsp:nvSpPr>
      <dsp:spPr>
        <a:xfrm>
          <a:off x="1736952" y="1880461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Wypracowanie metod reagowania</a:t>
          </a:r>
        </a:p>
      </dsp:txBody>
      <dsp:txXfrm>
        <a:off x="1736952" y="1880461"/>
        <a:ext cx="5095259" cy="1503855"/>
      </dsp:txXfrm>
    </dsp:sp>
    <dsp:sp modelId="{F41F9668-B87A-4AED-8375-0AA9037E4142}">
      <dsp:nvSpPr>
        <dsp:cNvPr id="0" name=""/>
        <dsp:cNvSpPr/>
      </dsp:nvSpPr>
      <dsp:spPr>
        <a:xfrm>
          <a:off x="0" y="3760280"/>
          <a:ext cx="6832212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2AD755-6A1D-4CF1-8128-829225A9C6D3}">
      <dsp:nvSpPr>
        <dsp:cNvPr id="0" name=""/>
        <dsp:cNvSpPr/>
      </dsp:nvSpPr>
      <dsp:spPr>
        <a:xfrm>
          <a:off x="454916" y="4098648"/>
          <a:ext cx="827120" cy="8271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13D46-9EB5-4BA0-8F44-4F6980DFEA52}">
      <dsp:nvSpPr>
        <dsp:cNvPr id="0" name=""/>
        <dsp:cNvSpPr/>
      </dsp:nvSpPr>
      <dsp:spPr>
        <a:xfrm>
          <a:off x="1736952" y="3760280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Wzmocnienie komunikacji z ofiarą, sprawcą i świadkami</a:t>
          </a:r>
        </a:p>
      </dsp:txBody>
      <dsp:txXfrm>
        <a:off x="1736952" y="3760280"/>
        <a:ext cx="5095259" cy="15038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312AB-9850-40B5-AD5A-1E57C85E22DA}">
      <dsp:nvSpPr>
        <dsp:cNvPr id="0" name=""/>
        <dsp:cNvSpPr/>
      </dsp:nvSpPr>
      <dsp:spPr>
        <a:xfrm>
          <a:off x="0" y="32109"/>
          <a:ext cx="6832212" cy="12331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Trójkąt: sprawca – ofiara – świadek</a:t>
          </a:r>
        </a:p>
      </dsp:txBody>
      <dsp:txXfrm>
        <a:off x="60199" y="92308"/>
        <a:ext cx="6711814" cy="1112781"/>
      </dsp:txXfrm>
    </dsp:sp>
    <dsp:sp modelId="{2369B1E3-B507-4110-B182-6296390502E0}">
      <dsp:nvSpPr>
        <dsp:cNvPr id="0" name=""/>
        <dsp:cNvSpPr/>
      </dsp:nvSpPr>
      <dsp:spPr>
        <a:xfrm>
          <a:off x="0" y="1354569"/>
          <a:ext cx="6832212" cy="1233179"/>
        </a:xfrm>
        <a:prstGeom prst="roundRect">
          <a:avLst/>
        </a:prstGeom>
        <a:gradFill rotWithShape="0">
          <a:gsLst>
            <a:gs pos="0">
              <a:schemeClr val="accent2">
                <a:hueOff val="151055"/>
                <a:satOff val="-15998"/>
                <a:lumOff val="-392"/>
                <a:alphaOff val="0"/>
                <a:tint val="96000"/>
                <a:lumMod val="104000"/>
              </a:schemeClr>
            </a:gs>
            <a:gs pos="100000">
              <a:schemeClr val="accent2">
                <a:hueOff val="151055"/>
                <a:satOff val="-15998"/>
                <a:lumOff val="-39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Motywacje sprawcy</a:t>
          </a:r>
        </a:p>
      </dsp:txBody>
      <dsp:txXfrm>
        <a:off x="60199" y="1414768"/>
        <a:ext cx="6711814" cy="1112781"/>
      </dsp:txXfrm>
    </dsp:sp>
    <dsp:sp modelId="{6BA4C298-3D5F-4F63-988F-0DCF69DA58ED}">
      <dsp:nvSpPr>
        <dsp:cNvPr id="0" name=""/>
        <dsp:cNvSpPr/>
      </dsp:nvSpPr>
      <dsp:spPr>
        <a:xfrm>
          <a:off x="0" y="2677029"/>
          <a:ext cx="6832212" cy="1233179"/>
        </a:xfrm>
        <a:prstGeom prst="roundRect">
          <a:avLst/>
        </a:prstGeom>
        <a:gradFill rotWithShape="0">
          <a:gsLst>
            <a:gs pos="0">
              <a:schemeClr val="accent2">
                <a:hueOff val="302110"/>
                <a:satOff val="-31995"/>
                <a:lumOff val="-784"/>
                <a:alphaOff val="0"/>
                <a:tint val="96000"/>
                <a:lumMod val="104000"/>
              </a:schemeClr>
            </a:gs>
            <a:gs pos="100000">
              <a:schemeClr val="accent2">
                <a:hueOff val="302110"/>
                <a:satOff val="-31995"/>
                <a:lumOff val="-784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Skutki psychologiczne</a:t>
          </a:r>
        </a:p>
      </dsp:txBody>
      <dsp:txXfrm>
        <a:off x="60199" y="2737228"/>
        <a:ext cx="6711814" cy="1112781"/>
      </dsp:txXfrm>
    </dsp:sp>
    <dsp:sp modelId="{95656784-15C8-484C-9D08-2440DC91AB35}">
      <dsp:nvSpPr>
        <dsp:cNvPr id="0" name=""/>
        <dsp:cNvSpPr/>
      </dsp:nvSpPr>
      <dsp:spPr>
        <a:xfrm>
          <a:off x="0" y="3999489"/>
          <a:ext cx="6832212" cy="1233179"/>
        </a:xfrm>
        <a:prstGeom prst="round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Milcząca zgoda grupy</a:t>
          </a:r>
        </a:p>
      </dsp:txBody>
      <dsp:txXfrm>
        <a:off x="60199" y="4059688"/>
        <a:ext cx="6711814" cy="111278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18A6B-4100-4FFB-810E-ED25C595146A}">
      <dsp:nvSpPr>
        <dsp:cNvPr id="0" name=""/>
        <dsp:cNvSpPr/>
      </dsp:nvSpPr>
      <dsp:spPr>
        <a:xfrm>
          <a:off x="0" y="411912"/>
          <a:ext cx="2887252" cy="183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4B100C-AC64-4A1E-A21D-7C3E5FC08349}">
      <dsp:nvSpPr>
        <dsp:cNvPr id="0" name=""/>
        <dsp:cNvSpPr/>
      </dsp:nvSpPr>
      <dsp:spPr>
        <a:xfrm>
          <a:off x="320805" y="716678"/>
          <a:ext cx="2887252" cy="183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nie minimalizować: „to nic takiego”</a:t>
          </a:r>
        </a:p>
      </dsp:txBody>
      <dsp:txXfrm>
        <a:off x="374504" y="770377"/>
        <a:ext cx="2779854" cy="1726007"/>
      </dsp:txXfrm>
    </dsp:sp>
    <dsp:sp modelId="{723B78C4-6973-4197-8ED4-147C7100F63B}">
      <dsp:nvSpPr>
        <dsp:cNvPr id="0" name=""/>
        <dsp:cNvSpPr/>
      </dsp:nvSpPr>
      <dsp:spPr>
        <a:xfrm>
          <a:off x="3528863" y="411912"/>
          <a:ext cx="2887252" cy="183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A58CA9-73EB-45C4-9D56-9A2D95D183BE}">
      <dsp:nvSpPr>
        <dsp:cNvPr id="0" name=""/>
        <dsp:cNvSpPr/>
      </dsp:nvSpPr>
      <dsp:spPr>
        <a:xfrm>
          <a:off x="3849669" y="716678"/>
          <a:ext cx="2887252" cy="183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nie przejmować kontroli: natychmiastowe interwencje bez zgody dziecka</a:t>
          </a:r>
        </a:p>
      </dsp:txBody>
      <dsp:txXfrm>
        <a:off x="3903368" y="770377"/>
        <a:ext cx="2779854" cy="1726007"/>
      </dsp:txXfrm>
    </dsp:sp>
    <dsp:sp modelId="{EB820B99-889F-4A89-9177-AE4D41C7E39B}">
      <dsp:nvSpPr>
        <dsp:cNvPr id="0" name=""/>
        <dsp:cNvSpPr/>
      </dsp:nvSpPr>
      <dsp:spPr>
        <a:xfrm>
          <a:off x="7057727" y="411912"/>
          <a:ext cx="2887252" cy="183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24B17A-D924-409B-85FA-8A2872FDABC7}">
      <dsp:nvSpPr>
        <dsp:cNvPr id="0" name=""/>
        <dsp:cNvSpPr/>
      </dsp:nvSpPr>
      <dsp:spPr>
        <a:xfrm>
          <a:off x="7378533" y="716678"/>
          <a:ext cx="2887252" cy="183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nie przerzucać odpowiedzialności na ofiarę: „musisz być twardszy”</a:t>
          </a:r>
        </a:p>
      </dsp:txBody>
      <dsp:txXfrm>
        <a:off x="7432232" y="770377"/>
        <a:ext cx="2779854" cy="17260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44464-00E9-4088-A7F6-4008E70051E3}">
      <dsp:nvSpPr>
        <dsp:cNvPr id="0" name=""/>
        <dsp:cNvSpPr/>
      </dsp:nvSpPr>
      <dsp:spPr>
        <a:xfrm>
          <a:off x="0" y="1703"/>
          <a:ext cx="6832212" cy="7257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05F4C-BB86-4DA7-A840-4FBE58E7DC0E}">
      <dsp:nvSpPr>
        <dsp:cNvPr id="0" name=""/>
        <dsp:cNvSpPr/>
      </dsp:nvSpPr>
      <dsp:spPr>
        <a:xfrm>
          <a:off x="219526" y="164987"/>
          <a:ext cx="399138" cy="3991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19AA1-3456-4B74-8020-07810301379D}">
      <dsp:nvSpPr>
        <dsp:cNvPr id="0" name=""/>
        <dsp:cNvSpPr/>
      </dsp:nvSpPr>
      <dsp:spPr>
        <a:xfrm>
          <a:off x="838191" y="1703"/>
          <a:ext cx="5994020" cy="72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04" tIns="76804" rIns="76804" bIns="768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Agresja jako sposób regulacji emocji</a:t>
          </a:r>
        </a:p>
      </dsp:txBody>
      <dsp:txXfrm>
        <a:off x="838191" y="1703"/>
        <a:ext cx="5994020" cy="725706"/>
      </dsp:txXfrm>
    </dsp:sp>
    <dsp:sp modelId="{BD383A79-0CEA-4D52-94F8-2BE66F26B4D6}">
      <dsp:nvSpPr>
        <dsp:cNvPr id="0" name=""/>
        <dsp:cNvSpPr/>
      </dsp:nvSpPr>
      <dsp:spPr>
        <a:xfrm>
          <a:off x="0" y="908836"/>
          <a:ext cx="6832212" cy="7257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B4CE5C-CCE5-4A8D-98A0-E0D2F3A8C253}">
      <dsp:nvSpPr>
        <dsp:cNvPr id="0" name=""/>
        <dsp:cNvSpPr/>
      </dsp:nvSpPr>
      <dsp:spPr>
        <a:xfrm>
          <a:off x="219526" y="1072120"/>
          <a:ext cx="399138" cy="3991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10E06-0E2A-4D4D-B055-BAE1FFE7692E}">
      <dsp:nvSpPr>
        <dsp:cNvPr id="0" name=""/>
        <dsp:cNvSpPr/>
      </dsp:nvSpPr>
      <dsp:spPr>
        <a:xfrm>
          <a:off x="838191" y="908836"/>
          <a:ext cx="5994020" cy="72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04" tIns="76804" rIns="76804" bIns="768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Presja grupy, impulsu</a:t>
          </a:r>
        </a:p>
      </dsp:txBody>
      <dsp:txXfrm>
        <a:off x="838191" y="908836"/>
        <a:ext cx="5994020" cy="725706"/>
      </dsp:txXfrm>
    </dsp:sp>
    <dsp:sp modelId="{B138326F-CA19-43C9-B6F7-69F37B9A4BF5}">
      <dsp:nvSpPr>
        <dsp:cNvPr id="0" name=""/>
        <dsp:cNvSpPr/>
      </dsp:nvSpPr>
      <dsp:spPr>
        <a:xfrm>
          <a:off x="0" y="1815969"/>
          <a:ext cx="6832212" cy="7257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5EE35-7057-41DC-BDBC-138AC8732CA1}">
      <dsp:nvSpPr>
        <dsp:cNvPr id="0" name=""/>
        <dsp:cNvSpPr/>
      </dsp:nvSpPr>
      <dsp:spPr>
        <a:xfrm>
          <a:off x="219526" y="1979253"/>
          <a:ext cx="399138" cy="3991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97D8A-7896-48A3-A6ED-602089B857BB}">
      <dsp:nvSpPr>
        <dsp:cNvPr id="0" name=""/>
        <dsp:cNvSpPr/>
      </dsp:nvSpPr>
      <dsp:spPr>
        <a:xfrm>
          <a:off x="838191" y="1815969"/>
          <a:ext cx="5994020" cy="72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04" tIns="76804" rIns="76804" bIns="768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Modele zachowania</a:t>
          </a:r>
        </a:p>
      </dsp:txBody>
      <dsp:txXfrm>
        <a:off x="838191" y="1815969"/>
        <a:ext cx="5994020" cy="725706"/>
      </dsp:txXfrm>
    </dsp:sp>
    <dsp:sp modelId="{BA07D7D3-2E0C-410D-B15A-BDA30CD1E033}">
      <dsp:nvSpPr>
        <dsp:cNvPr id="0" name=""/>
        <dsp:cNvSpPr/>
      </dsp:nvSpPr>
      <dsp:spPr>
        <a:xfrm>
          <a:off x="0" y="2723102"/>
          <a:ext cx="6832212" cy="7257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33EE7-51DE-4412-BB70-F4DF06DBE372}">
      <dsp:nvSpPr>
        <dsp:cNvPr id="0" name=""/>
        <dsp:cNvSpPr/>
      </dsp:nvSpPr>
      <dsp:spPr>
        <a:xfrm>
          <a:off x="219526" y="2886386"/>
          <a:ext cx="399138" cy="39913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C0127-9834-4C84-B8C2-FAB064425D05}">
      <dsp:nvSpPr>
        <dsp:cNvPr id="0" name=""/>
        <dsp:cNvSpPr/>
      </dsp:nvSpPr>
      <dsp:spPr>
        <a:xfrm>
          <a:off x="838191" y="2723102"/>
          <a:ext cx="5994020" cy="72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04" tIns="76804" rIns="76804" bIns="768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Objaw niezaspokojonych potrzeb np. przynależnosci</a:t>
          </a:r>
        </a:p>
      </dsp:txBody>
      <dsp:txXfrm>
        <a:off x="838191" y="2723102"/>
        <a:ext cx="5994020" cy="725706"/>
      </dsp:txXfrm>
    </dsp:sp>
    <dsp:sp modelId="{DF7CE94C-3BDA-410C-AAAF-3842A30244BC}">
      <dsp:nvSpPr>
        <dsp:cNvPr id="0" name=""/>
        <dsp:cNvSpPr/>
      </dsp:nvSpPr>
      <dsp:spPr>
        <a:xfrm>
          <a:off x="0" y="3630236"/>
          <a:ext cx="6832212" cy="7257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B059CF-02D6-4D17-BA4E-13854DA12993}">
      <dsp:nvSpPr>
        <dsp:cNvPr id="0" name=""/>
        <dsp:cNvSpPr/>
      </dsp:nvSpPr>
      <dsp:spPr>
        <a:xfrm>
          <a:off x="219526" y="3793520"/>
          <a:ext cx="399138" cy="39913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BC7B0-6E83-46EF-A9BE-B4BF59132328}">
      <dsp:nvSpPr>
        <dsp:cNvPr id="0" name=""/>
        <dsp:cNvSpPr/>
      </dsp:nvSpPr>
      <dsp:spPr>
        <a:xfrm>
          <a:off x="838191" y="3630236"/>
          <a:ext cx="5994020" cy="72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04" tIns="76804" rIns="76804" bIns="768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Zwrócenie na siebie uwagi</a:t>
          </a:r>
        </a:p>
      </dsp:txBody>
      <dsp:txXfrm>
        <a:off x="838191" y="3630236"/>
        <a:ext cx="5994020" cy="725706"/>
      </dsp:txXfrm>
    </dsp:sp>
    <dsp:sp modelId="{74BA371D-DEA5-4C3E-ABAF-CF33F65808B6}">
      <dsp:nvSpPr>
        <dsp:cNvPr id="0" name=""/>
        <dsp:cNvSpPr/>
      </dsp:nvSpPr>
      <dsp:spPr>
        <a:xfrm>
          <a:off x="0" y="4537369"/>
          <a:ext cx="6832212" cy="7257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A07C9-A5E4-4E1F-B0CA-C097E6FCCCBA}">
      <dsp:nvSpPr>
        <dsp:cNvPr id="0" name=""/>
        <dsp:cNvSpPr/>
      </dsp:nvSpPr>
      <dsp:spPr>
        <a:xfrm>
          <a:off x="219526" y="4700653"/>
          <a:ext cx="399138" cy="39913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54968-051F-40E4-BB12-D61C91BBB66D}">
      <dsp:nvSpPr>
        <dsp:cNvPr id="0" name=""/>
        <dsp:cNvSpPr/>
      </dsp:nvSpPr>
      <dsp:spPr>
        <a:xfrm>
          <a:off x="838191" y="4537369"/>
          <a:ext cx="5994020" cy="72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04" tIns="76804" rIns="76804" bIns="768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Podniesienie choć na chwile swojego poczucia własnej wartości</a:t>
          </a:r>
        </a:p>
      </dsp:txBody>
      <dsp:txXfrm>
        <a:off x="838191" y="4537369"/>
        <a:ext cx="5994020" cy="7257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2AE46-7EE1-4FA3-AC37-2DB7E6435042}">
      <dsp:nvSpPr>
        <dsp:cNvPr id="0" name=""/>
        <dsp:cNvSpPr/>
      </dsp:nvSpPr>
      <dsp:spPr>
        <a:xfrm>
          <a:off x="0" y="642"/>
          <a:ext cx="6832212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B5526-D2B8-4E79-866B-5F50E1CE3112}">
      <dsp:nvSpPr>
        <dsp:cNvPr id="0" name=""/>
        <dsp:cNvSpPr/>
      </dsp:nvSpPr>
      <dsp:spPr>
        <a:xfrm>
          <a:off x="454916" y="339010"/>
          <a:ext cx="827120" cy="8271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253BF-BE12-4546-8EAD-2309C66F86B4}">
      <dsp:nvSpPr>
        <dsp:cNvPr id="0" name=""/>
        <dsp:cNvSpPr/>
      </dsp:nvSpPr>
      <dsp:spPr>
        <a:xfrm>
          <a:off x="1736952" y="642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Najważniejsze zasady</a:t>
          </a:r>
        </a:p>
      </dsp:txBody>
      <dsp:txXfrm>
        <a:off x="1736952" y="642"/>
        <a:ext cx="5095259" cy="1503855"/>
      </dsp:txXfrm>
    </dsp:sp>
    <dsp:sp modelId="{CF603384-FA63-4C3A-A5D8-8D201597647A}">
      <dsp:nvSpPr>
        <dsp:cNvPr id="0" name=""/>
        <dsp:cNvSpPr/>
      </dsp:nvSpPr>
      <dsp:spPr>
        <a:xfrm>
          <a:off x="0" y="1880461"/>
          <a:ext cx="6832212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C476B-9DDB-4F2F-98FA-8A5BFEBD7C20}">
      <dsp:nvSpPr>
        <dsp:cNvPr id="0" name=""/>
        <dsp:cNvSpPr/>
      </dsp:nvSpPr>
      <dsp:spPr>
        <a:xfrm>
          <a:off x="454916" y="2218829"/>
          <a:ext cx="827120" cy="8271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5F3EA-471F-45EE-B9A4-0D5B850E7D20}">
      <dsp:nvSpPr>
        <dsp:cNvPr id="0" name=""/>
        <dsp:cNvSpPr/>
      </dsp:nvSpPr>
      <dsp:spPr>
        <a:xfrm>
          <a:off x="1736952" y="1880461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Sygnały alarmowe</a:t>
          </a:r>
        </a:p>
      </dsp:txBody>
      <dsp:txXfrm>
        <a:off x="1736952" y="1880461"/>
        <a:ext cx="5095259" cy="1503855"/>
      </dsp:txXfrm>
    </dsp:sp>
    <dsp:sp modelId="{6F3B3F8C-3758-4393-94D0-A623E85BE80F}">
      <dsp:nvSpPr>
        <dsp:cNvPr id="0" name=""/>
        <dsp:cNvSpPr/>
      </dsp:nvSpPr>
      <dsp:spPr>
        <a:xfrm>
          <a:off x="0" y="3760280"/>
          <a:ext cx="6832212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AB345-D2AD-4F7F-A871-4016870CCC27}">
      <dsp:nvSpPr>
        <dsp:cNvPr id="0" name=""/>
        <dsp:cNvSpPr/>
      </dsp:nvSpPr>
      <dsp:spPr>
        <a:xfrm>
          <a:off x="454916" y="4098648"/>
          <a:ext cx="827120" cy="8271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A86C-59D6-491B-BA8F-522032A907DF}">
      <dsp:nvSpPr>
        <dsp:cNvPr id="0" name=""/>
        <dsp:cNvSpPr/>
      </dsp:nvSpPr>
      <dsp:spPr>
        <a:xfrm>
          <a:off x="1736952" y="3760280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Gdzie szukać pomocy</a:t>
          </a:r>
        </a:p>
      </dsp:txBody>
      <dsp:txXfrm>
        <a:off x="1736952" y="3760280"/>
        <a:ext cx="5095259" cy="150385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1A667-06FB-43AC-88FB-6963E0A39EFD}">
      <dsp:nvSpPr>
        <dsp:cNvPr id="0" name=""/>
        <dsp:cNvSpPr/>
      </dsp:nvSpPr>
      <dsp:spPr>
        <a:xfrm>
          <a:off x="0" y="1011399"/>
          <a:ext cx="6832212" cy="7435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Czym jest przemoc rówieśnicza?</a:t>
          </a:r>
        </a:p>
      </dsp:txBody>
      <dsp:txXfrm>
        <a:off x="36296" y="1047695"/>
        <a:ext cx="6759620" cy="670943"/>
      </dsp:txXfrm>
    </dsp:sp>
    <dsp:sp modelId="{F77CE320-33DB-457C-99DE-1450A46472DF}">
      <dsp:nvSpPr>
        <dsp:cNvPr id="0" name=""/>
        <dsp:cNvSpPr/>
      </dsp:nvSpPr>
      <dsp:spPr>
        <a:xfrm>
          <a:off x="0" y="1844214"/>
          <a:ext cx="6832212" cy="743535"/>
        </a:xfrm>
        <a:prstGeom prst="roundRect">
          <a:avLst/>
        </a:prstGeom>
        <a:gradFill rotWithShape="0">
          <a:gsLst>
            <a:gs pos="0">
              <a:schemeClr val="accent2">
                <a:hueOff val="151055"/>
                <a:satOff val="-15998"/>
                <a:lumOff val="-392"/>
                <a:alphaOff val="0"/>
                <a:tint val="96000"/>
                <a:lumMod val="104000"/>
              </a:schemeClr>
            </a:gs>
            <a:gs pos="100000">
              <a:schemeClr val="accent2">
                <a:hueOff val="151055"/>
                <a:satOff val="-15998"/>
                <a:lumOff val="-39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Konflikt vs przemoc?</a:t>
          </a:r>
        </a:p>
      </dsp:txBody>
      <dsp:txXfrm>
        <a:off x="36296" y="1880510"/>
        <a:ext cx="6759620" cy="670943"/>
      </dsp:txXfrm>
    </dsp:sp>
    <dsp:sp modelId="{6D669914-77E1-457C-A1EE-19620312D285}">
      <dsp:nvSpPr>
        <dsp:cNvPr id="0" name=""/>
        <dsp:cNvSpPr/>
      </dsp:nvSpPr>
      <dsp:spPr>
        <a:xfrm>
          <a:off x="0" y="2677029"/>
          <a:ext cx="6832212" cy="743535"/>
        </a:xfrm>
        <a:prstGeom prst="roundRect">
          <a:avLst/>
        </a:prstGeom>
        <a:gradFill rotWithShape="0">
          <a:gsLst>
            <a:gs pos="0">
              <a:schemeClr val="accent2">
                <a:hueOff val="302110"/>
                <a:satOff val="-31995"/>
                <a:lumOff val="-784"/>
                <a:alphaOff val="0"/>
                <a:tint val="96000"/>
                <a:lumMod val="104000"/>
              </a:schemeClr>
            </a:gs>
            <a:gs pos="100000">
              <a:schemeClr val="accent2">
                <a:hueOff val="302110"/>
                <a:satOff val="-31995"/>
                <a:lumOff val="-784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Dlaczego dzieci o niej nie mówią?</a:t>
          </a:r>
        </a:p>
      </dsp:txBody>
      <dsp:txXfrm>
        <a:off x="36296" y="2713325"/>
        <a:ext cx="6759620" cy="670943"/>
      </dsp:txXfrm>
    </dsp:sp>
    <dsp:sp modelId="{8EC28A0E-EF99-4BC9-88C5-8C80149DCD51}">
      <dsp:nvSpPr>
        <dsp:cNvPr id="0" name=""/>
        <dsp:cNvSpPr/>
      </dsp:nvSpPr>
      <dsp:spPr>
        <a:xfrm>
          <a:off x="0" y="3509844"/>
          <a:ext cx="6832212" cy="743535"/>
        </a:xfrm>
        <a:prstGeom prst="round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Jakie znasz mechanizmy stresu?</a:t>
          </a:r>
        </a:p>
      </dsp:txBody>
      <dsp:txXfrm>
        <a:off x="36296" y="3546140"/>
        <a:ext cx="6759620" cy="670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C6814-484A-4C5A-B24A-2E219BBC2A84}">
      <dsp:nvSpPr>
        <dsp:cNvPr id="0" name=""/>
        <dsp:cNvSpPr/>
      </dsp:nvSpPr>
      <dsp:spPr>
        <a:xfrm>
          <a:off x="0" y="1313709"/>
          <a:ext cx="683221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035ED-EC41-4538-94CC-C8A51250608C}">
      <dsp:nvSpPr>
        <dsp:cNvPr id="0" name=""/>
        <dsp:cNvSpPr/>
      </dsp:nvSpPr>
      <dsp:spPr>
        <a:xfrm>
          <a:off x="341610" y="1048029"/>
          <a:ext cx="4782548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769" tIns="0" rIns="1807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Przemoc fizyczna</a:t>
          </a:r>
        </a:p>
      </dsp:txBody>
      <dsp:txXfrm>
        <a:off x="367549" y="1073968"/>
        <a:ext cx="4730670" cy="479482"/>
      </dsp:txXfrm>
    </dsp:sp>
    <dsp:sp modelId="{6E8DE739-3407-4210-BBD3-004701FEBFEE}">
      <dsp:nvSpPr>
        <dsp:cNvPr id="0" name=""/>
        <dsp:cNvSpPr/>
      </dsp:nvSpPr>
      <dsp:spPr>
        <a:xfrm>
          <a:off x="0" y="2130189"/>
          <a:ext cx="683221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6F15F-5FD7-4B01-A05C-F9DF681816AA}">
      <dsp:nvSpPr>
        <dsp:cNvPr id="0" name=""/>
        <dsp:cNvSpPr/>
      </dsp:nvSpPr>
      <dsp:spPr>
        <a:xfrm>
          <a:off x="341610" y="1864509"/>
          <a:ext cx="4782548" cy="5313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769" tIns="0" rIns="1807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Przemoc psychiczna i słowna</a:t>
          </a:r>
        </a:p>
      </dsp:txBody>
      <dsp:txXfrm>
        <a:off x="367549" y="1890448"/>
        <a:ext cx="4730670" cy="479482"/>
      </dsp:txXfrm>
    </dsp:sp>
    <dsp:sp modelId="{D365D330-2ADD-466B-B7CB-9ADD6D675199}">
      <dsp:nvSpPr>
        <dsp:cNvPr id="0" name=""/>
        <dsp:cNvSpPr/>
      </dsp:nvSpPr>
      <dsp:spPr>
        <a:xfrm>
          <a:off x="0" y="2946669"/>
          <a:ext cx="683221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1BFB8-ED5A-4600-B1D5-B53F52E5F0FC}">
      <dsp:nvSpPr>
        <dsp:cNvPr id="0" name=""/>
        <dsp:cNvSpPr/>
      </dsp:nvSpPr>
      <dsp:spPr>
        <a:xfrm>
          <a:off x="341610" y="2680989"/>
          <a:ext cx="4782548" cy="5313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769" tIns="0" rIns="1807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Przemoc relacyjna (wykluczanie, plotki)</a:t>
          </a:r>
        </a:p>
      </dsp:txBody>
      <dsp:txXfrm>
        <a:off x="367549" y="2706928"/>
        <a:ext cx="4730670" cy="479482"/>
      </dsp:txXfrm>
    </dsp:sp>
    <dsp:sp modelId="{18A2D3AC-7B8B-42AD-87A6-31BF12D3B993}">
      <dsp:nvSpPr>
        <dsp:cNvPr id="0" name=""/>
        <dsp:cNvSpPr/>
      </dsp:nvSpPr>
      <dsp:spPr>
        <a:xfrm>
          <a:off x="0" y="3763149"/>
          <a:ext cx="683221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826C7-A10C-4609-84FB-353909AE6CF6}">
      <dsp:nvSpPr>
        <dsp:cNvPr id="0" name=""/>
        <dsp:cNvSpPr/>
      </dsp:nvSpPr>
      <dsp:spPr>
        <a:xfrm>
          <a:off x="341610" y="3497469"/>
          <a:ext cx="4782548" cy="5313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769" tIns="0" rIns="1807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Cyberprzemoc</a:t>
          </a:r>
        </a:p>
      </dsp:txBody>
      <dsp:txXfrm>
        <a:off x="367549" y="3523408"/>
        <a:ext cx="4730670" cy="479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5F4EB-F36B-43D9-A08E-55B661FD17B9}">
      <dsp:nvSpPr>
        <dsp:cNvPr id="0" name=""/>
        <dsp:cNvSpPr/>
      </dsp:nvSpPr>
      <dsp:spPr>
        <a:xfrm>
          <a:off x="0" y="2570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0AD4CD-4AAE-485C-85DD-FD26136F6454}">
      <dsp:nvSpPr>
        <dsp:cNvPr id="0" name=""/>
        <dsp:cNvSpPr/>
      </dsp:nvSpPr>
      <dsp:spPr>
        <a:xfrm>
          <a:off x="0" y="2570"/>
          <a:ext cx="6832212" cy="8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Skąd ta agresja?</a:t>
          </a:r>
          <a:endParaRPr lang="en-US" sz="2500" kern="1200"/>
        </a:p>
      </dsp:txBody>
      <dsp:txXfrm>
        <a:off x="0" y="2570"/>
        <a:ext cx="6832212" cy="876606"/>
      </dsp:txXfrm>
    </dsp:sp>
    <dsp:sp modelId="{EF9956DB-F67B-418D-B7FA-31247D12CB5E}">
      <dsp:nvSpPr>
        <dsp:cNvPr id="0" name=""/>
        <dsp:cNvSpPr/>
      </dsp:nvSpPr>
      <dsp:spPr>
        <a:xfrm>
          <a:off x="0" y="879176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90633"/>
                <a:satOff val="-9599"/>
                <a:lumOff val="-235"/>
                <a:alphaOff val="0"/>
                <a:tint val="96000"/>
                <a:lumMod val="104000"/>
              </a:schemeClr>
            </a:gs>
            <a:gs pos="100000">
              <a:schemeClr val="accent2">
                <a:hueOff val="90633"/>
                <a:satOff val="-9599"/>
                <a:lumOff val="-235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90633"/>
              <a:satOff val="-9599"/>
              <a:lumOff val="-23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52B702-2250-4E8C-9C36-B67204AE45C7}">
      <dsp:nvSpPr>
        <dsp:cNvPr id="0" name=""/>
        <dsp:cNvSpPr/>
      </dsp:nvSpPr>
      <dsp:spPr>
        <a:xfrm>
          <a:off x="0" y="879176"/>
          <a:ext cx="6832212" cy="8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Czemu dzieci w tak młodym wieku chcą „świadomie” zrobić komuś krzywdę?</a:t>
          </a:r>
          <a:endParaRPr lang="en-US" sz="2500" kern="1200"/>
        </a:p>
      </dsp:txBody>
      <dsp:txXfrm>
        <a:off x="0" y="879176"/>
        <a:ext cx="6832212" cy="876606"/>
      </dsp:txXfrm>
    </dsp:sp>
    <dsp:sp modelId="{0681A0F9-D86E-4473-9AF0-A3C2A32ED3B2}">
      <dsp:nvSpPr>
        <dsp:cNvPr id="0" name=""/>
        <dsp:cNvSpPr/>
      </dsp:nvSpPr>
      <dsp:spPr>
        <a:xfrm>
          <a:off x="0" y="1755783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181266"/>
                <a:satOff val="-19197"/>
                <a:lumOff val="-470"/>
                <a:alphaOff val="0"/>
                <a:tint val="96000"/>
                <a:lumMod val="104000"/>
              </a:schemeClr>
            </a:gs>
            <a:gs pos="100000">
              <a:schemeClr val="accent2">
                <a:hueOff val="181266"/>
                <a:satOff val="-19197"/>
                <a:lumOff val="-47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81266"/>
              <a:satOff val="-19197"/>
              <a:lumOff val="-47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F1CB6E-BAD0-4B84-9136-05925EC8FB88}">
      <dsp:nvSpPr>
        <dsp:cNvPr id="0" name=""/>
        <dsp:cNvSpPr/>
      </dsp:nvSpPr>
      <dsp:spPr>
        <a:xfrm>
          <a:off x="0" y="1755783"/>
          <a:ext cx="6832212" cy="8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Przecież w przedszkolu/szkole nikt się tak nie zachowuje.</a:t>
          </a:r>
          <a:endParaRPr lang="en-US" sz="2500" kern="1200"/>
        </a:p>
      </dsp:txBody>
      <dsp:txXfrm>
        <a:off x="0" y="1755783"/>
        <a:ext cx="6832212" cy="876606"/>
      </dsp:txXfrm>
    </dsp:sp>
    <dsp:sp modelId="{D760E00A-E88E-44FB-B2F0-63B97072A979}">
      <dsp:nvSpPr>
        <dsp:cNvPr id="0" name=""/>
        <dsp:cNvSpPr/>
      </dsp:nvSpPr>
      <dsp:spPr>
        <a:xfrm>
          <a:off x="0" y="2632389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271899"/>
                <a:satOff val="-28796"/>
                <a:lumOff val="-706"/>
                <a:alphaOff val="0"/>
                <a:tint val="96000"/>
                <a:lumMod val="104000"/>
              </a:schemeClr>
            </a:gs>
            <a:gs pos="100000">
              <a:schemeClr val="accent2">
                <a:hueOff val="271899"/>
                <a:satOff val="-28796"/>
                <a:lumOff val="-70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271899"/>
              <a:satOff val="-28796"/>
              <a:lumOff val="-70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DD0B52-3977-4F1D-B007-C21E040C57A3}">
      <dsp:nvSpPr>
        <dsp:cNvPr id="0" name=""/>
        <dsp:cNvSpPr/>
      </dsp:nvSpPr>
      <dsp:spPr>
        <a:xfrm>
          <a:off x="0" y="2632389"/>
          <a:ext cx="6832212" cy="8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Rodzice mówią, że w domu nie przejawia żadnych zachowań agresywnych.</a:t>
          </a:r>
          <a:endParaRPr lang="en-US" sz="2500" kern="1200"/>
        </a:p>
      </dsp:txBody>
      <dsp:txXfrm>
        <a:off x="0" y="2632389"/>
        <a:ext cx="6832212" cy="876606"/>
      </dsp:txXfrm>
    </dsp:sp>
    <dsp:sp modelId="{6E309C52-AFB5-45A7-AE23-7FCB659CEAE3}">
      <dsp:nvSpPr>
        <dsp:cNvPr id="0" name=""/>
        <dsp:cNvSpPr/>
      </dsp:nvSpPr>
      <dsp:spPr>
        <a:xfrm>
          <a:off x="0" y="3508995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362532"/>
                <a:satOff val="-38394"/>
                <a:lumOff val="-941"/>
                <a:alphaOff val="0"/>
                <a:tint val="96000"/>
                <a:lumMod val="104000"/>
              </a:schemeClr>
            </a:gs>
            <a:gs pos="100000">
              <a:schemeClr val="accent2">
                <a:hueOff val="362532"/>
                <a:satOff val="-38394"/>
                <a:lumOff val="-941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362532"/>
              <a:satOff val="-38394"/>
              <a:lumOff val="-94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7446F9-703E-4E89-8D1E-8516A0FD4033}">
      <dsp:nvSpPr>
        <dsp:cNvPr id="0" name=""/>
        <dsp:cNvSpPr/>
      </dsp:nvSpPr>
      <dsp:spPr>
        <a:xfrm>
          <a:off x="0" y="3508995"/>
          <a:ext cx="6832212" cy="8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Ono nie potrafi mi powiedzieć, czemu tak zrobiło.</a:t>
          </a:r>
          <a:endParaRPr lang="en-US" sz="2500" kern="1200"/>
        </a:p>
      </dsp:txBody>
      <dsp:txXfrm>
        <a:off x="0" y="3508995"/>
        <a:ext cx="6832212" cy="876606"/>
      </dsp:txXfrm>
    </dsp:sp>
    <dsp:sp modelId="{4CCD40F9-B761-4E0A-8F86-3483091311A5}">
      <dsp:nvSpPr>
        <dsp:cNvPr id="0" name=""/>
        <dsp:cNvSpPr/>
      </dsp:nvSpPr>
      <dsp:spPr>
        <a:xfrm>
          <a:off x="0" y="4385602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927847-2589-4E06-8754-3D7E7996C381}">
      <dsp:nvSpPr>
        <dsp:cNvPr id="0" name=""/>
        <dsp:cNvSpPr/>
      </dsp:nvSpPr>
      <dsp:spPr>
        <a:xfrm>
          <a:off x="0" y="4385602"/>
          <a:ext cx="6832212" cy="8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Jak można tego nie wiedzieć?</a:t>
          </a:r>
          <a:endParaRPr lang="en-US" sz="2500" kern="1200"/>
        </a:p>
      </dsp:txBody>
      <dsp:txXfrm>
        <a:off x="0" y="4385602"/>
        <a:ext cx="6832212" cy="8766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3E49E-E939-4E69-96FD-3B8CF91CDEDB}">
      <dsp:nvSpPr>
        <dsp:cNvPr id="0" name=""/>
        <dsp:cNvSpPr/>
      </dsp:nvSpPr>
      <dsp:spPr>
        <a:xfrm>
          <a:off x="756260" y="276039"/>
          <a:ext cx="597990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46BDD1-D42E-4E7E-B424-9FA5D8034C08}">
      <dsp:nvSpPr>
        <dsp:cNvPr id="0" name=""/>
        <dsp:cNvSpPr/>
      </dsp:nvSpPr>
      <dsp:spPr>
        <a:xfrm>
          <a:off x="1390130" y="225844"/>
          <a:ext cx="68768" cy="129039"/>
        </a:xfrm>
        <a:prstGeom prst="chevron">
          <a:avLst>
            <a:gd name="adj" fmla="val 9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EEDD1-01AD-4AAD-B2B2-5CCFD5449BBB}">
      <dsp:nvSpPr>
        <dsp:cNvPr id="0" name=""/>
        <dsp:cNvSpPr/>
      </dsp:nvSpPr>
      <dsp:spPr>
        <a:xfrm>
          <a:off x="405517" y="80"/>
          <a:ext cx="551988" cy="5519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420" tIns="21420" rIns="21420" bIns="2142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</a:t>
          </a:r>
        </a:p>
      </dsp:txBody>
      <dsp:txXfrm>
        <a:off x="486354" y="80917"/>
        <a:ext cx="390314" cy="390314"/>
      </dsp:txXfrm>
    </dsp:sp>
    <dsp:sp modelId="{489F59DB-7BCA-491B-A99A-39FE079A5113}">
      <dsp:nvSpPr>
        <dsp:cNvPr id="0" name=""/>
        <dsp:cNvSpPr/>
      </dsp:nvSpPr>
      <dsp:spPr>
        <a:xfrm>
          <a:off x="8772" y="717588"/>
          <a:ext cx="1345478" cy="293635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33" tIns="165100" rIns="106133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/>
            <a:t>Potrzeba bezpieczeństwa</a:t>
          </a:r>
          <a:r>
            <a:rPr lang="pl-PL" sz="1100" kern="1200"/>
            <a:t> — potrzeba bezpiecznej i stabilnej relacji, kontaktu z innymi, potrzeba opieki, empatii, akceptacji i szacunku „W bezpiecznym domu rodzice są zawsze dostępni, fizycznie i psychicznie. Nikt nie jest źle traktowany” (Jeffrey Young)</a:t>
          </a:r>
          <a:endParaRPr lang="en-US" sz="1100" kern="1200"/>
        </a:p>
      </dsp:txBody>
      <dsp:txXfrm>
        <a:off x="8772" y="986684"/>
        <a:ext cx="1345478" cy="2667256"/>
      </dsp:txXfrm>
    </dsp:sp>
    <dsp:sp modelId="{7EAA084B-4995-4C7B-BD6D-99168BD06D3C}">
      <dsp:nvSpPr>
        <dsp:cNvPr id="0" name=""/>
        <dsp:cNvSpPr/>
      </dsp:nvSpPr>
      <dsp:spPr>
        <a:xfrm>
          <a:off x="1503748" y="275977"/>
          <a:ext cx="1345478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F93AF-42BC-438E-BD7A-26738BE667E9}">
      <dsp:nvSpPr>
        <dsp:cNvPr id="0" name=""/>
        <dsp:cNvSpPr/>
      </dsp:nvSpPr>
      <dsp:spPr>
        <a:xfrm>
          <a:off x="2885107" y="225781"/>
          <a:ext cx="68768" cy="129136"/>
        </a:xfrm>
        <a:prstGeom prst="chevron">
          <a:avLst>
            <a:gd name="adj" fmla="val 9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2F09B-5C63-49E4-81CA-218A519F43A9}">
      <dsp:nvSpPr>
        <dsp:cNvPr id="0" name=""/>
        <dsp:cNvSpPr/>
      </dsp:nvSpPr>
      <dsp:spPr>
        <a:xfrm>
          <a:off x="1900493" y="18"/>
          <a:ext cx="551988" cy="5519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420" tIns="21420" rIns="21420" bIns="2142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2</a:t>
          </a:r>
        </a:p>
      </dsp:txBody>
      <dsp:txXfrm>
        <a:off x="1981330" y="80855"/>
        <a:ext cx="390314" cy="390314"/>
      </dsp:txXfrm>
    </dsp:sp>
    <dsp:sp modelId="{6D837E7C-CD7A-45C5-8A79-BDE8F1A07E5A}">
      <dsp:nvSpPr>
        <dsp:cNvPr id="0" name=""/>
        <dsp:cNvSpPr/>
      </dsp:nvSpPr>
      <dsp:spPr>
        <a:xfrm>
          <a:off x="1503748" y="717588"/>
          <a:ext cx="1345478" cy="293635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33" tIns="165100" rIns="10613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/>
            <a:t>Potrzeba kontaktu z innymi (więzi)  „Empatia nawiązuje do obecności kogoś takiego w bliskim otoczeniu, kto rozumie twój</a:t>
          </a:r>
          <a:r>
            <a:rPr lang="pl-PL" sz="1100" b="1" i="0" kern="1200">
              <a:latin typeface="Century Gothic" panose="020B0502020202020204"/>
            </a:rPr>
            <a:t> świat, uprawomocnia twoje </a:t>
          </a:r>
          <a:r>
            <a:rPr lang="pl-PL" sz="1100" b="0" i="1" kern="1200">
              <a:latin typeface="Century Gothic" panose="020B0502020202020204"/>
            </a:rPr>
            <a:t>uczucia. </a:t>
          </a:r>
          <a:endParaRPr lang="pl-PL" sz="1100" i="0" kern="1200"/>
        </a:p>
      </dsp:txBody>
      <dsp:txXfrm>
        <a:off x="1503748" y="986684"/>
        <a:ext cx="1345478" cy="2667256"/>
      </dsp:txXfrm>
    </dsp:sp>
    <dsp:sp modelId="{14D93276-018B-4C00-BE4A-4B94CD990932}">
      <dsp:nvSpPr>
        <dsp:cNvPr id="0" name=""/>
        <dsp:cNvSpPr/>
      </dsp:nvSpPr>
      <dsp:spPr>
        <a:xfrm>
          <a:off x="2998725" y="275962"/>
          <a:ext cx="1345478" cy="7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7941E-3EFB-40FE-A26A-0F4ABC9FF540}">
      <dsp:nvSpPr>
        <dsp:cNvPr id="0" name=""/>
        <dsp:cNvSpPr/>
      </dsp:nvSpPr>
      <dsp:spPr>
        <a:xfrm>
          <a:off x="4380083" y="225767"/>
          <a:ext cx="68768" cy="129159"/>
        </a:xfrm>
        <a:prstGeom prst="chevron">
          <a:avLst>
            <a:gd name="adj" fmla="val 9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4BCC1-1396-48D8-8E3D-BAA7DCA2FF35}">
      <dsp:nvSpPr>
        <dsp:cNvPr id="0" name=""/>
        <dsp:cNvSpPr/>
      </dsp:nvSpPr>
      <dsp:spPr>
        <a:xfrm>
          <a:off x="3395470" y="4"/>
          <a:ext cx="551988" cy="5519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420" tIns="21420" rIns="21420" bIns="2142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3</a:t>
          </a:r>
        </a:p>
      </dsp:txBody>
      <dsp:txXfrm>
        <a:off x="3476307" y="80841"/>
        <a:ext cx="390314" cy="390314"/>
      </dsp:txXfrm>
    </dsp:sp>
    <dsp:sp modelId="{2512A0F2-3D8B-4EE6-A219-5F422B4A6461}">
      <dsp:nvSpPr>
        <dsp:cNvPr id="0" name=""/>
        <dsp:cNvSpPr/>
      </dsp:nvSpPr>
      <dsp:spPr>
        <a:xfrm>
          <a:off x="2998725" y="717588"/>
          <a:ext cx="1345478" cy="293635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33" tIns="165100" rIns="106133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/>
            <a:t>Potrzeba autonomii</a:t>
          </a:r>
          <a:r>
            <a:rPr lang="pl-PL" sz="1100" kern="1200"/>
            <a:t> — potrzeba posiadania własnej tożsamości, możliwości wyrażania siebie</a:t>
          </a:r>
          <a:endParaRPr lang="en-US" sz="1100" kern="1200"/>
        </a:p>
      </dsp:txBody>
      <dsp:txXfrm>
        <a:off x="2998725" y="986684"/>
        <a:ext cx="1345478" cy="2667256"/>
      </dsp:txXfrm>
    </dsp:sp>
    <dsp:sp modelId="{FDB9E647-4DA5-4F01-9916-76A6D0E443CB}">
      <dsp:nvSpPr>
        <dsp:cNvPr id="0" name=""/>
        <dsp:cNvSpPr/>
      </dsp:nvSpPr>
      <dsp:spPr>
        <a:xfrm>
          <a:off x="4493702" y="275959"/>
          <a:ext cx="1345478" cy="71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16B0C7-5A54-49F6-93C2-FBFF86D91B7E}">
      <dsp:nvSpPr>
        <dsp:cNvPr id="0" name=""/>
        <dsp:cNvSpPr/>
      </dsp:nvSpPr>
      <dsp:spPr>
        <a:xfrm>
          <a:off x="5875060" y="225764"/>
          <a:ext cx="68768" cy="129164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705E42-0B11-4A95-8ED0-0B55E34D5C76}">
      <dsp:nvSpPr>
        <dsp:cNvPr id="0" name=""/>
        <dsp:cNvSpPr/>
      </dsp:nvSpPr>
      <dsp:spPr>
        <a:xfrm>
          <a:off x="4890447" y="0"/>
          <a:ext cx="551988" cy="55198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420" tIns="21420" rIns="21420" bIns="2142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4</a:t>
          </a:r>
        </a:p>
      </dsp:txBody>
      <dsp:txXfrm>
        <a:off x="4971284" y="80837"/>
        <a:ext cx="390314" cy="390314"/>
      </dsp:txXfrm>
    </dsp:sp>
    <dsp:sp modelId="{B7F33090-933D-4700-B575-C1B4E4579E7A}">
      <dsp:nvSpPr>
        <dsp:cNvPr id="0" name=""/>
        <dsp:cNvSpPr/>
      </dsp:nvSpPr>
      <dsp:spPr>
        <a:xfrm>
          <a:off x="4493702" y="717588"/>
          <a:ext cx="1345478" cy="293635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33" tIns="165100" rIns="106133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/>
            <a:t>Potrzeba poczucia własnej wartości</a:t>
          </a:r>
          <a:r>
            <a:rPr lang="pl-PL" sz="1100" kern="1200"/>
            <a:t> — potrzeba akceptacji, swobody w wyrażaniu swoich uczuć</a:t>
          </a:r>
          <a:endParaRPr lang="en-US" sz="1100" kern="1200"/>
        </a:p>
      </dsp:txBody>
      <dsp:txXfrm>
        <a:off x="4493702" y="986684"/>
        <a:ext cx="1345478" cy="2667256"/>
      </dsp:txXfrm>
    </dsp:sp>
    <dsp:sp modelId="{612433CE-5001-46A8-8236-C868D2A90944}">
      <dsp:nvSpPr>
        <dsp:cNvPr id="0" name=""/>
        <dsp:cNvSpPr/>
      </dsp:nvSpPr>
      <dsp:spPr>
        <a:xfrm>
          <a:off x="5988678" y="275958"/>
          <a:ext cx="1345478" cy="7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F86624-E5C4-455B-9256-08A21E490223}">
      <dsp:nvSpPr>
        <dsp:cNvPr id="0" name=""/>
        <dsp:cNvSpPr/>
      </dsp:nvSpPr>
      <dsp:spPr>
        <a:xfrm>
          <a:off x="7370036" y="225763"/>
          <a:ext cx="68768" cy="129165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2D298-947E-45ED-A57A-F1364B6AD007}">
      <dsp:nvSpPr>
        <dsp:cNvPr id="0" name=""/>
        <dsp:cNvSpPr/>
      </dsp:nvSpPr>
      <dsp:spPr>
        <a:xfrm>
          <a:off x="6385423" y="0"/>
          <a:ext cx="551988" cy="5519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420" tIns="21420" rIns="21420" bIns="2142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5</a:t>
          </a:r>
        </a:p>
      </dsp:txBody>
      <dsp:txXfrm>
        <a:off x="6466260" y="80837"/>
        <a:ext cx="390314" cy="390314"/>
      </dsp:txXfrm>
    </dsp:sp>
    <dsp:sp modelId="{D10F2845-E141-4354-B113-ECF5010B3434}">
      <dsp:nvSpPr>
        <dsp:cNvPr id="0" name=""/>
        <dsp:cNvSpPr/>
      </dsp:nvSpPr>
      <dsp:spPr>
        <a:xfrm>
          <a:off x="5988678" y="717588"/>
          <a:ext cx="1345478" cy="293635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33" tIns="165100" rIns="106133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/>
            <a:t>Potrzeba </a:t>
          </a:r>
          <a:r>
            <a:rPr lang="pl-PL" sz="1100" b="1" kern="1200" err="1"/>
            <a:t>autoekspresji</a:t>
          </a:r>
          <a:r>
            <a:rPr lang="pl-PL" sz="1100" kern="1200"/>
            <a:t> — spontaniczności, okazywania radości, potrzeba zabawy</a:t>
          </a:r>
          <a:endParaRPr lang="en-US" sz="1100" kern="1200"/>
        </a:p>
      </dsp:txBody>
      <dsp:txXfrm>
        <a:off x="5988678" y="986684"/>
        <a:ext cx="1345478" cy="2667256"/>
      </dsp:txXfrm>
    </dsp:sp>
    <dsp:sp modelId="{2BF53510-29E4-48E5-9657-43D67F55FAA0}">
      <dsp:nvSpPr>
        <dsp:cNvPr id="0" name=""/>
        <dsp:cNvSpPr/>
      </dsp:nvSpPr>
      <dsp:spPr>
        <a:xfrm>
          <a:off x="7483655" y="275958"/>
          <a:ext cx="672739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6A6DE-18F1-4627-9A15-2D8C426396CF}">
      <dsp:nvSpPr>
        <dsp:cNvPr id="0" name=""/>
        <dsp:cNvSpPr/>
      </dsp:nvSpPr>
      <dsp:spPr>
        <a:xfrm>
          <a:off x="7880400" y="0"/>
          <a:ext cx="551988" cy="5519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420" tIns="21420" rIns="21420" bIns="2142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6</a:t>
          </a:r>
        </a:p>
      </dsp:txBody>
      <dsp:txXfrm>
        <a:off x="7961237" y="80837"/>
        <a:ext cx="390314" cy="390314"/>
      </dsp:txXfrm>
    </dsp:sp>
    <dsp:sp modelId="{B5ACFC9B-A779-4787-931C-40A731B64E74}">
      <dsp:nvSpPr>
        <dsp:cNvPr id="0" name=""/>
        <dsp:cNvSpPr/>
      </dsp:nvSpPr>
      <dsp:spPr>
        <a:xfrm>
          <a:off x="7483655" y="717588"/>
          <a:ext cx="1345478" cy="293635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33" tIns="165100" rIns="106133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/>
            <a:t>Potrzeba realnych ograniczeń</a:t>
          </a:r>
          <a:r>
            <a:rPr lang="pl-PL" sz="1100" kern="1200"/>
            <a:t> — samokontroli, ukierunkowania</a:t>
          </a:r>
          <a:endParaRPr lang="en-US" sz="1100" kern="1200"/>
        </a:p>
      </dsp:txBody>
      <dsp:txXfrm>
        <a:off x="7483655" y="986684"/>
        <a:ext cx="1345478" cy="26672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5D9F2-D8CF-41E1-A64C-B1F931A6C1EE}">
      <dsp:nvSpPr>
        <dsp:cNvPr id="0" name=""/>
        <dsp:cNvSpPr/>
      </dsp:nvSpPr>
      <dsp:spPr>
        <a:xfrm>
          <a:off x="0" y="0"/>
          <a:ext cx="5807380" cy="1579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Konflikt – równość sił, możliwość negocjacji</a:t>
          </a:r>
        </a:p>
      </dsp:txBody>
      <dsp:txXfrm>
        <a:off x="46260" y="46260"/>
        <a:ext cx="4103048" cy="1486913"/>
      </dsp:txXfrm>
    </dsp:sp>
    <dsp:sp modelId="{F5B59524-12A1-4BAF-A080-BC64578727FD}">
      <dsp:nvSpPr>
        <dsp:cNvPr id="0" name=""/>
        <dsp:cNvSpPr/>
      </dsp:nvSpPr>
      <dsp:spPr>
        <a:xfrm>
          <a:off x="512415" y="1842672"/>
          <a:ext cx="5807380" cy="1579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Przemoc – intencjonalna, powtarzalna, przewaga jednej strony</a:t>
          </a:r>
        </a:p>
      </dsp:txBody>
      <dsp:txXfrm>
        <a:off x="558675" y="1888932"/>
        <a:ext cx="4175812" cy="1486913"/>
      </dsp:txXfrm>
    </dsp:sp>
    <dsp:sp modelId="{54E3AB31-2F1F-4D9A-A257-D3D0339C17FF}">
      <dsp:nvSpPr>
        <dsp:cNvPr id="0" name=""/>
        <dsp:cNvSpPr/>
      </dsp:nvSpPr>
      <dsp:spPr>
        <a:xfrm>
          <a:off x="1024831" y="3685345"/>
          <a:ext cx="5807380" cy="1579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Przykład: żart vs. upokarzanie</a:t>
          </a:r>
        </a:p>
      </dsp:txBody>
      <dsp:txXfrm>
        <a:off x="1071091" y="3731605"/>
        <a:ext cx="4175812" cy="1486913"/>
      </dsp:txXfrm>
    </dsp:sp>
    <dsp:sp modelId="{63CDAAFC-8BF5-4B87-B6C1-213DD4C46BDF}">
      <dsp:nvSpPr>
        <dsp:cNvPr id="0" name=""/>
        <dsp:cNvSpPr/>
      </dsp:nvSpPr>
      <dsp:spPr>
        <a:xfrm>
          <a:off x="4780748" y="1197737"/>
          <a:ext cx="1026631" cy="102663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011740" y="1197737"/>
        <a:ext cx="564647" cy="772540"/>
      </dsp:txXfrm>
    </dsp:sp>
    <dsp:sp modelId="{342BC11E-5953-4674-A804-ED8976085A00}">
      <dsp:nvSpPr>
        <dsp:cNvPr id="0" name=""/>
        <dsp:cNvSpPr/>
      </dsp:nvSpPr>
      <dsp:spPr>
        <a:xfrm>
          <a:off x="5293164" y="3029880"/>
          <a:ext cx="1026631" cy="102663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524156" y="3029880"/>
        <a:ext cx="564647" cy="7725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8D01F-E453-46DF-A975-B2FF7097789F}">
      <dsp:nvSpPr>
        <dsp:cNvPr id="0" name=""/>
        <dsp:cNvSpPr/>
      </dsp:nvSpPr>
      <dsp:spPr>
        <a:xfrm>
          <a:off x="0" y="2185"/>
          <a:ext cx="6832212" cy="11074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14865-3506-40C3-9F08-0FDFC54FD35A}">
      <dsp:nvSpPr>
        <dsp:cNvPr id="0" name=""/>
        <dsp:cNvSpPr/>
      </dsp:nvSpPr>
      <dsp:spPr>
        <a:xfrm>
          <a:off x="335004" y="251362"/>
          <a:ext cx="609099" cy="609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04703-F6AE-4731-8FA1-BB687BBB0D45}">
      <dsp:nvSpPr>
        <dsp:cNvPr id="0" name=""/>
        <dsp:cNvSpPr/>
      </dsp:nvSpPr>
      <dsp:spPr>
        <a:xfrm>
          <a:off x="1279109" y="2185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Reakcja „walcz – uciekaj – zastygnij” </a:t>
          </a:r>
        </a:p>
      </dsp:txBody>
      <dsp:txXfrm>
        <a:off x="1279109" y="2185"/>
        <a:ext cx="5553102" cy="1107454"/>
      </dsp:txXfrm>
    </dsp:sp>
    <dsp:sp modelId="{F4B5F55B-22CC-40DA-8EDC-C67C06D5A537}">
      <dsp:nvSpPr>
        <dsp:cNvPr id="0" name=""/>
        <dsp:cNvSpPr/>
      </dsp:nvSpPr>
      <dsp:spPr>
        <a:xfrm>
          <a:off x="0" y="1386503"/>
          <a:ext cx="6832212" cy="11074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9FB5F-4D29-46E8-A4B4-7B799E6D068B}">
      <dsp:nvSpPr>
        <dsp:cNvPr id="0" name=""/>
        <dsp:cNvSpPr/>
      </dsp:nvSpPr>
      <dsp:spPr>
        <a:xfrm>
          <a:off x="335004" y="1635680"/>
          <a:ext cx="609099" cy="609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4698D-80A4-4A30-A439-04C06438A5D4}">
      <dsp:nvSpPr>
        <dsp:cNvPr id="0" name=""/>
        <dsp:cNvSpPr/>
      </dsp:nvSpPr>
      <dsp:spPr>
        <a:xfrm>
          <a:off x="1279109" y="1386503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Reakcja „przypodobaj się”</a:t>
          </a:r>
        </a:p>
      </dsp:txBody>
      <dsp:txXfrm>
        <a:off x="1279109" y="1386503"/>
        <a:ext cx="5553102" cy="1107454"/>
      </dsp:txXfrm>
    </dsp:sp>
    <dsp:sp modelId="{B88859C7-4531-4CBC-A706-7528DBAA1A14}">
      <dsp:nvSpPr>
        <dsp:cNvPr id="0" name=""/>
        <dsp:cNvSpPr/>
      </dsp:nvSpPr>
      <dsp:spPr>
        <a:xfrm>
          <a:off x="0" y="2770821"/>
          <a:ext cx="6832212" cy="11074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607632-2B7B-4B9A-86B2-99D9B446C503}">
      <dsp:nvSpPr>
        <dsp:cNvPr id="0" name=""/>
        <dsp:cNvSpPr/>
      </dsp:nvSpPr>
      <dsp:spPr>
        <a:xfrm>
          <a:off x="335004" y="3019998"/>
          <a:ext cx="609099" cy="6090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8FD8E-A21A-49AF-8DB2-DAE30CF2E8F3}">
      <dsp:nvSpPr>
        <dsp:cNvPr id="0" name=""/>
        <dsp:cNvSpPr/>
      </dsp:nvSpPr>
      <dsp:spPr>
        <a:xfrm>
          <a:off x="1279109" y="2770821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Oś HPA – oś stresu (podwzgórze – przysadka – nadnercza)</a:t>
          </a:r>
        </a:p>
      </dsp:txBody>
      <dsp:txXfrm>
        <a:off x="1279109" y="2770821"/>
        <a:ext cx="5553102" cy="1107454"/>
      </dsp:txXfrm>
    </dsp:sp>
    <dsp:sp modelId="{358AB5A7-9A71-4D69-9438-E76CD7DE362E}">
      <dsp:nvSpPr>
        <dsp:cNvPr id="0" name=""/>
        <dsp:cNvSpPr/>
      </dsp:nvSpPr>
      <dsp:spPr>
        <a:xfrm>
          <a:off x="0" y="4155139"/>
          <a:ext cx="6832212" cy="11074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47519-7D62-4B3A-AFA5-6B6337B41E75}">
      <dsp:nvSpPr>
        <dsp:cNvPr id="0" name=""/>
        <dsp:cNvSpPr/>
      </dsp:nvSpPr>
      <dsp:spPr>
        <a:xfrm>
          <a:off x="335004" y="4404316"/>
          <a:ext cx="609099" cy="6090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4220B-69F6-44FA-BE92-E5F958E33565}">
      <dsp:nvSpPr>
        <dsp:cNvPr id="0" name=""/>
        <dsp:cNvSpPr/>
      </dsp:nvSpPr>
      <dsp:spPr>
        <a:xfrm>
          <a:off x="1279109" y="4155139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Wzrost pobudzenia i zawężenie uwagi</a:t>
          </a:r>
        </a:p>
      </dsp:txBody>
      <dsp:txXfrm>
        <a:off x="1279109" y="4155139"/>
        <a:ext cx="5553102" cy="11074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82422-5AB5-4465-8210-291C0B71AEC7}">
      <dsp:nvSpPr>
        <dsp:cNvPr id="0" name=""/>
        <dsp:cNvSpPr/>
      </dsp:nvSpPr>
      <dsp:spPr>
        <a:xfrm>
          <a:off x="0" y="642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4500FF-6E83-4F0C-A597-B0007FBC4931}">
      <dsp:nvSpPr>
        <dsp:cNvPr id="0" name=""/>
        <dsp:cNvSpPr/>
      </dsp:nvSpPr>
      <dsp:spPr>
        <a:xfrm>
          <a:off x="0" y="642"/>
          <a:ext cx="6832212" cy="584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Mechanizmy psychologiczne (poznawcze):</a:t>
          </a:r>
        </a:p>
      </dsp:txBody>
      <dsp:txXfrm>
        <a:off x="0" y="642"/>
        <a:ext cx="6832212" cy="584832"/>
      </dsp:txXfrm>
    </dsp:sp>
    <dsp:sp modelId="{AB9E5399-6A02-41AA-BCC0-3EF3B935EEF4}">
      <dsp:nvSpPr>
        <dsp:cNvPr id="0" name=""/>
        <dsp:cNvSpPr/>
      </dsp:nvSpPr>
      <dsp:spPr>
        <a:xfrm>
          <a:off x="0" y="585475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56646"/>
                <a:satOff val="-5999"/>
                <a:lumOff val="-147"/>
                <a:alphaOff val="0"/>
                <a:tint val="96000"/>
                <a:lumMod val="104000"/>
              </a:schemeClr>
            </a:gs>
            <a:gs pos="100000">
              <a:schemeClr val="accent2">
                <a:hueOff val="56646"/>
                <a:satOff val="-5999"/>
                <a:lumOff val="-147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56646"/>
              <a:satOff val="-5999"/>
              <a:lumOff val="-14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89B986-0313-458E-A7ED-BACC514D48AD}">
      <dsp:nvSpPr>
        <dsp:cNvPr id="0" name=""/>
        <dsp:cNvSpPr/>
      </dsp:nvSpPr>
      <dsp:spPr>
        <a:xfrm>
          <a:off x="0" y="585475"/>
          <a:ext cx="6832212" cy="584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a. Katastrofizacja</a:t>
          </a:r>
          <a:endParaRPr lang="en-US" sz="1900" kern="1200"/>
        </a:p>
      </dsp:txBody>
      <dsp:txXfrm>
        <a:off x="0" y="585475"/>
        <a:ext cx="6832212" cy="584832"/>
      </dsp:txXfrm>
    </dsp:sp>
    <dsp:sp modelId="{1597E54C-C886-4C95-9025-7D191BCE21DC}">
      <dsp:nvSpPr>
        <dsp:cNvPr id="0" name=""/>
        <dsp:cNvSpPr/>
      </dsp:nvSpPr>
      <dsp:spPr>
        <a:xfrm>
          <a:off x="0" y="1170307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113291"/>
                <a:satOff val="-11998"/>
                <a:lumOff val="-294"/>
                <a:alphaOff val="0"/>
                <a:tint val="96000"/>
                <a:lumMod val="104000"/>
              </a:schemeClr>
            </a:gs>
            <a:gs pos="100000">
              <a:schemeClr val="accent2">
                <a:hueOff val="113291"/>
                <a:satOff val="-11998"/>
                <a:lumOff val="-294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13291"/>
              <a:satOff val="-11998"/>
              <a:lumOff val="-29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525DAA-0ECC-4460-BC32-014EDDC44A47}">
      <dsp:nvSpPr>
        <dsp:cNvPr id="0" name=""/>
        <dsp:cNvSpPr/>
      </dsp:nvSpPr>
      <dsp:spPr>
        <a:xfrm>
          <a:off x="0" y="1170307"/>
          <a:ext cx="6832212" cy="584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Wyolbrzymienie zagrożenia: „To będzie katastrofa”.</a:t>
          </a:r>
        </a:p>
      </dsp:txBody>
      <dsp:txXfrm>
        <a:off x="0" y="1170307"/>
        <a:ext cx="6832212" cy="584832"/>
      </dsp:txXfrm>
    </dsp:sp>
    <dsp:sp modelId="{7A47FA4B-D6EC-4B03-AE0D-0E7062E9A291}">
      <dsp:nvSpPr>
        <dsp:cNvPr id="0" name=""/>
        <dsp:cNvSpPr/>
      </dsp:nvSpPr>
      <dsp:spPr>
        <a:xfrm>
          <a:off x="0" y="1755140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169937"/>
                <a:satOff val="-17997"/>
                <a:lumOff val="-441"/>
                <a:alphaOff val="0"/>
                <a:tint val="96000"/>
                <a:lumMod val="104000"/>
              </a:schemeClr>
            </a:gs>
            <a:gs pos="100000">
              <a:schemeClr val="accent2">
                <a:hueOff val="169937"/>
                <a:satOff val="-17997"/>
                <a:lumOff val="-441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69937"/>
              <a:satOff val="-17997"/>
              <a:lumOff val="-44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E249C7-8C10-49C1-AAAC-02A9B73EDC9C}">
      <dsp:nvSpPr>
        <dsp:cNvPr id="0" name=""/>
        <dsp:cNvSpPr/>
      </dsp:nvSpPr>
      <dsp:spPr>
        <a:xfrm>
          <a:off x="0" y="1755140"/>
          <a:ext cx="6832212" cy="584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b. Filtrowanie negatywne</a:t>
          </a:r>
          <a:endParaRPr lang="en-US" sz="1900" kern="1200"/>
        </a:p>
      </dsp:txBody>
      <dsp:txXfrm>
        <a:off x="0" y="1755140"/>
        <a:ext cx="6832212" cy="584832"/>
      </dsp:txXfrm>
    </dsp:sp>
    <dsp:sp modelId="{FFAE4990-C931-42CB-8DCB-7FFA6C4000F9}">
      <dsp:nvSpPr>
        <dsp:cNvPr id="0" name=""/>
        <dsp:cNvSpPr/>
      </dsp:nvSpPr>
      <dsp:spPr>
        <a:xfrm>
          <a:off x="0" y="2339973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226582"/>
                <a:satOff val="-23996"/>
                <a:lumOff val="-588"/>
                <a:alphaOff val="0"/>
                <a:tint val="96000"/>
                <a:lumMod val="104000"/>
              </a:schemeClr>
            </a:gs>
            <a:gs pos="100000">
              <a:schemeClr val="accent2">
                <a:hueOff val="226582"/>
                <a:satOff val="-23996"/>
                <a:lumOff val="-588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2F0D3E-9602-49FE-B5A9-3BD2177505FD}">
      <dsp:nvSpPr>
        <dsp:cNvPr id="0" name=""/>
        <dsp:cNvSpPr/>
      </dsp:nvSpPr>
      <dsp:spPr>
        <a:xfrm>
          <a:off x="0" y="2339973"/>
          <a:ext cx="6832212" cy="584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Skupienie tylko na zagrożeniach lub błędach.</a:t>
          </a:r>
        </a:p>
      </dsp:txBody>
      <dsp:txXfrm>
        <a:off x="0" y="2339973"/>
        <a:ext cx="6832212" cy="584832"/>
      </dsp:txXfrm>
    </dsp:sp>
    <dsp:sp modelId="{FCBF153F-CE13-4DA6-BEF5-44905A2AC404}">
      <dsp:nvSpPr>
        <dsp:cNvPr id="0" name=""/>
        <dsp:cNvSpPr/>
      </dsp:nvSpPr>
      <dsp:spPr>
        <a:xfrm>
          <a:off x="0" y="2924805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283228"/>
                <a:satOff val="-29996"/>
                <a:lumOff val="-735"/>
                <a:alphaOff val="0"/>
                <a:tint val="96000"/>
                <a:lumMod val="104000"/>
              </a:schemeClr>
            </a:gs>
            <a:gs pos="100000">
              <a:schemeClr val="accent2">
                <a:hueOff val="283228"/>
                <a:satOff val="-29996"/>
                <a:lumOff val="-735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283228"/>
              <a:satOff val="-29996"/>
              <a:lumOff val="-73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53A584-0CC1-4BBD-8CD1-4F1DBD80620C}">
      <dsp:nvSpPr>
        <dsp:cNvPr id="0" name=""/>
        <dsp:cNvSpPr/>
      </dsp:nvSpPr>
      <dsp:spPr>
        <a:xfrm>
          <a:off x="0" y="2924805"/>
          <a:ext cx="6832212" cy="584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c. Zniekształcenia myślenia (np. czytanie w myślach)</a:t>
          </a:r>
          <a:endParaRPr lang="en-US" sz="1900" kern="1200"/>
        </a:p>
      </dsp:txBody>
      <dsp:txXfrm>
        <a:off x="0" y="2924805"/>
        <a:ext cx="6832212" cy="584832"/>
      </dsp:txXfrm>
    </dsp:sp>
    <dsp:sp modelId="{00F0FC4D-A397-4528-A81F-897519C6B88C}">
      <dsp:nvSpPr>
        <dsp:cNvPr id="0" name=""/>
        <dsp:cNvSpPr/>
      </dsp:nvSpPr>
      <dsp:spPr>
        <a:xfrm>
          <a:off x="0" y="3509638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339874"/>
                <a:satOff val="-35995"/>
                <a:lumOff val="-882"/>
                <a:alphaOff val="0"/>
                <a:tint val="96000"/>
                <a:lumMod val="104000"/>
              </a:schemeClr>
            </a:gs>
            <a:gs pos="100000">
              <a:schemeClr val="accent2">
                <a:hueOff val="339874"/>
                <a:satOff val="-35995"/>
                <a:lumOff val="-882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339874"/>
              <a:satOff val="-35995"/>
              <a:lumOff val="-88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3F777C-9E3F-4EA2-A72C-551369564C57}">
      <dsp:nvSpPr>
        <dsp:cNvPr id="0" name=""/>
        <dsp:cNvSpPr/>
      </dsp:nvSpPr>
      <dsp:spPr>
        <a:xfrm>
          <a:off x="0" y="3509638"/>
          <a:ext cx="6832212" cy="584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„Na pewno wszyscy uznają, że jestem głupi”.</a:t>
          </a:r>
        </a:p>
      </dsp:txBody>
      <dsp:txXfrm>
        <a:off x="0" y="3509638"/>
        <a:ext cx="6832212" cy="584832"/>
      </dsp:txXfrm>
    </dsp:sp>
    <dsp:sp modelId="{43A66F6D-4D73-484F-AFA0-B64A568F0AFE}">
      <dsp:nvSpPr>
        <dsp:cNvPr id="0" name=""/>
        <dsp:cNvSpPr/>
      </dsp:nvSpPr>
      <dsp:spPr>
        <a:xfrm>
          <a:off x="0" y="4094471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396519"/>
                <a:satOff val="-41994"/>
                <a:lumOff val="-1029"/>
                <a:alphaOff val="0"/>
                <a:tint val="96000"/>
                <a:lumMod val="104000"/>
              </a:schemeClr>
            </a:gs>
            <a:gs pos="100000">
              <a:schemeClr val="accent2">
                <a:hueOff val="396519"/>
                <a:satOff val="-41994"/>
                <a:lumOff val="-1029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396519"/>
              <a:satOff val="-41994"/>
              <a:lumOff val="-102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7BF845-CC23-4562-8F4E-5195E612EB4E}">
      <dsp:nvSpPr>
        <dsp:cNvPr id="0" name=""/>
        <dsp:cNvSpPr/>
      </dsp:nvSpPr>
      <dsp:spPr>
        <a:xfrm>
          <a:off x="0" y="4094471"/>
          <a:ext cx="6832212" cy="584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d. Przekonania kluczowe</a:t>
          </a:r>
          <a:endParaRPr lang="en-US" sz="1900" kern="1200"/>
        </a:p>
      </dsp:txBody>
      <dsp:txXfrm>
        <a:off x="0" y="4094471"/>
        <a:ext cx="6832212" cy="584832"/>
      </dsp:txXfrm>
    </dsp:sp>
    <dsp:sp modelId="{917B2FEE-4778-41B0-BD94-CDEE9E25789D}">
      <dsp:nvSpPr>
        <dsp:cNvPr id="0" name=""/>
        <dsp:cNvSpPr/>
      </dsp:nvSpPr>
      <dsp:spPr>
        <a:xfrm>
          <a:off x="0" y="4679303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26A93E-D969-4F1E-9E74-D9FDFA3C6208}">
      <dsp:nvSpPr>
        <dsp:cNvPr id="0" name=""/>
        <dsp:cNvSpPr/>
      </dsp:nvSpPr>
      <dsp:spPr>
        <a:xfrm>
          <a:off x="0" y="4679303"/>
          <a:ext cx="6832212" cy="584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Np. „Muszę być idealny”, „Nie mogę popełnić błędu”.</a:t>
          </a:r>
        </a:p>
      </dsp:txBody>
      <dsp:txXfrm>
        <a:off x="0" y="4679303"/>
        <a:ext cx="6832212" cy="5848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5219E-7B41-4246-A5D0-A3F06E95E9F9}">
      <dsp:nvSpPr>
        <dsp:cNvPr id="0" name=""/>
        <dsp:cNvSpPr/>
      </dsp:nvSpPr>
      <dsp:spPr>
        <a:xfrm>
          <a:off x="0" y="2570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919936-67D2-4CC6-85B6-2B18F1CFAC68}">
      <dsp:nvSpPr>
        <dsp:cNvPr id="0" name=""/>
        <dsp:cNvSpPr/>
      </dsp:nvSpPr>
      <dsp:spPr>
        <a:xfrm>
          <a:off x="0" y="2570"/>
          <a:ext cx="6832212" cy="8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Mechanizmy obronne w stresie: </a:t>
          </a:r>
        </a:p>
      </dsp:txBody>
      <dsp:txXfrm>
        <a:off x="0" y="2570"/>
        <a:ext cx="6832212" cy="876606"/>
      </dsp:txXfrm>
    </dsp:sp>
    <dsp:sp modelId="{1DCE9A0F-E2C6-4FA4-ADE2-59BC5F3404A9}">
      <dsp:nvSpPr>
        <dsp:cNvPr id="0" name=""/>
        <dsp:cNvSpPr/>
      </dsp:nvSpPr>
      <dsp:spPr>
        <a:xfrm>
          <a:off x="0" y="879176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90633"/>
                <a:satOff val="-9599"/>
                <a:lumOff val="-235"/>
                <a:alphaOff val="0"/>
                <a:tint val="96000"/>
                <a:lumMod val="104000"/>
              </a:schemeClr>
            </a:gs>
            <a:gs pos="100000">
              <a:schemeClr val="accent2">
                <a:hueOff val="90633"/>
                <a:satOff val="-9599"/>
                <a:lumOff val="-235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90633"/>
              <a:satOff val="-9599"/>
              <a:lumOff val="-23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D3B946-3096-4BA0-8A49-5A33156B6E5D}">
      <dsp:nvSpPr>
        <dsp:cNvPr id="0" name=""/>
        <dsp:cNvSpPr/>
      </dsp:nvSpPr>
      <dsp:spPr>
        <a:xfrm>
          <a:off x="0" y="879176"/>
          <a:ext cx="6832212" cy="8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Wyparcie</a:t>
          </a:r>
          <a:r>
            <a:rPr lang="en-US" sz="2400" kern="1200"/>
            <a:t> – odsuwanie stresującej informacji.</a:t>
          </a:r>
        </a:p>
      </dsp:txBody>
      <dsp:txXfrm>
        <a:off x="0" y="879176"/>
        <a:ext cx="6832212" cy="876606"/>
      </dsp:txXfrm>
    </dsp:sp>
    <dsp:sp modelId="{8A189D13-C71B-4973-8D22-394DB5CEE6AB}">
      <dsp:nvSpPr>
        <dsp:cNvPr id="0" name=""/>
        <dsp:cNvSpPr/>
      </dsp:nvSpPr>
      <dsp:spPr>
        <a:xfrm>
          <a:off x="0" y="1755783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181266"/>
                <a:satOff val="-19197"/>
                <a:lumOff val="-470"/>
                <a:alphaOff val="0"/>
                <a:tint val="96000"/>
                <a:lumMod val="104000"/>
              </a:schemeClr>
            </a:gs>
            <a:gs pos="100000">
              <a:schemeClr val="accent2">
                <a:hueOff val="181266"/>
                <a:satOff val="-19197"/>
                <a:lumOff val="-47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81266"/>
              <a:satOff val="-19197"/>
              <a:lumOff val="-47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739BE9-20CA-4A51-B841-59156C003FFD}">
      <dsp:nvSpPr>
        <dsp:cNvPr id="0" name=""/>
        <dsp:cNvSpPr/>
      </dsp:nvSpPr>
      <dsp:spPr>
        <a:xfrm>
          <a:off x="0" y="1755783"/>
          <a:ext cx="6832212" cy="8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Racjonalizacja</a:t>
          </a:r>
          <a:r>
            <a:rPr lang="en-US" sz="2400" kern="1200"/>
            <a:t> – tłumaczenie stresu logicznymi argumentami.</a:t>
          </a:r>
        </a:p>
      </dsp:txBody>
      <dsp:txXfrm>
        <a:off x="0" y="1755783"/>
        <a:ext cx="6832212" cy="876606"/>
      </dsp:txXfrm>
    </dsp:sp>
    <dsp:sp modelId="{850C6BCB-D43B-470B-8FFB-AECFC9B0605C}">
      <dsp:nvSpPr>
        <dsp:cNvPr id="0" name=""/>
        <dsp:cNvSpPr/>
      </dsp:nvSpPr>
      <dsp:spPr>
        <a:xfrm>
          <a:off x="0" y="2632389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271899"/>
                <a:satOff val="-28796"/>
                <a:lumOff val="-706"/>
                <a:alphaOff val="0"/>
                <a:tint val="96000"/>
                <a:lumMod val="104000"/>
              </a:schemeClr>
            </a:gs>
            <a:gs pos="100000">
              <a:schemeClr val="accent2">
                <a:hueOff val="271899"/>
                <a:satOff val="-28796"/>
                <a:lumOff val="-70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271899"/>
              <a:satOff val="-28796"/>
              <a:lumOff val="-70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38EEE5-071D-4F49-88FA-115DE6C6DD61}">
      <dsp:nvSpPr>
        <dsp:cNvPr id="0" name=""/>
        <dsp:cNvSpPr/>
      </dsp:nvSpPr>
      <dsp:spPr>
        <a:xfrm>
          <a:off x="0" y="2632389"/>
          <a:ext cx="6832212" cy="8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Projekcja</a:t>
          </a:r>
          <a:r>
            <a:rPr lang="en-US" sz="2400" kern="1200"/>
            <a:t> – przypisywanie innym własnych uczuć.</a:t>
          </a:r>
        </a:p>
      </dsp:txBody>
      <dsp:txXfrm>
        <a:off x="0" y="2632389"/>
        <a:ext cx="6832212" cy="876606"/>
      </dsp:txXfrm>
    </dsp:sp>
    <dsp:sp modelId="{F7C45512-54A4-42CD-9FC0-31AB5CF899B4}">
      <dsp:nvSpPr>
        <dsp:cNvPr id="0" name=""/>
        <dsp:cNvSpPr/>
      </dsp:nvSpPr>
      <dsp:spPr>
        <a:xfrm>
          <a:off x="0" y="3508995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362532"/>
                <a:satOff val="-38394"/>
                <a:lumOff val="-941"/>
                <a:alphaOff val="0"/>
                <a:tint val="96000"/>
                <a:lumMod val="104000"/>
              </a:schemeClr>
            </a:gs>
            <a:gs pos="100000">
              <a:schemeClr val="accent2">
                <a:hueOff val="362532"/>
                <a:satOff val="-38394"/>
                <a:lumOff val="-941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362532"/>
              <a:satOff val="-38394"/>
              <a:lumOff val="-94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7516C7-D22A-4651-A709-E1849498AD8B}">
      <dsp:nvSpPr>
        <dsp:cNvPr id="0" name=""/>
        <dsp:cNvSpPr/>
      </dsp:nvSpPr>
      <dsp:spPr>
        <a:xfrm>
          <a:off x="0" y="3508995"/>
          <a:ext cx="6832212" cy="8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Humor</a:t>
          </a:r>
          <a:r>
            <a:rPr lang="en-US" sz="2400" kern="1200"/>
            <a:t> – redukcja napięcia poprzez żart.</a:t>
          </a:r>
        </a:p>
      </dsp:txBody>
      <dsp:txXfrm>
        <a:off x="0" y="3508995"/>
        <a:ext cx="6832212" cy="876606"/>
      </dsp:txXfrm>
    </dsp:sp>
    <dsp:sp modelId="{04BD71A1-9996-4760-96CB-D9CD24A4133C}">
      <dsp:nvSpPr>
        <dsp:cNvPr id="0" name=""/>
        <dsp:cNvSpPr/>
      </dsp:nvSpPr>
      <dsp:spPr>
        <a:xfrm>
          <a:off x="0" y="4385602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59DC3-C600-4D4A-9417-317369964F81}">
      <dsp:nvSpPr>
        <dsp:cNvPr id="0" name=""/>
        <dsp:cNvSpPr/>
      </dsp:nvSpPr>
      <dsp:spPr>
        <a:xfrm>
          <a:off x="0" y="4385602"/>
          <a:ext cx="6832212" cy="8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Długotrwały stres – wyczerpanie</a:t>
          </a:r>
        </a:p>
      </dsp:txBody>
      <dsp:txXfrm>
        <a:off x="0" y="4385602"/>
        <a:ext cx="6832212" cy="876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618EE4C-7637-4140-8967-F6C53F214C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002104D-04AF-495E-A5B6-74873F1531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DB74B-5FCC-4FEF-9F6B-D5396AF69ED0}" type="datetime1">
              <a:rPr lang="pl-PL" smtClean="0"/>
              <a:t>3.03.2026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61CA2F-8503-4B7D-9629-45B109370A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113AEE5-FE27-490C-8811-59B1573AA7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4D2E2-42F1-4DAF-AA42-389694968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866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B2EA1-0256-4C45-A6A5-7E4F83CAC32E}" type="datetime1">
              <a:rPr lang="pl-PL" smtClean="0"/>
              <a:pPr/>
              <a:t>3.03.2026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/>
              <a:t>Kliknij, aby edytować style wzorca tekstu</a:t>
            </a:r>
            <a:endParaRPr lang="pl"/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11BCC-98D1-40DA-9018-34EC195B9A2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63223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11BCC-98D1-40DA-9018-34EC195B9A25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7286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EDEC2-6D10-DA8E-DBBA-7CF92DC06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CB794257-3051-21E2-6142-AFBAFC80C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4D9F523F-AE47-7AAC-0E97-EED87A9B2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C470C4CD-5495-EB22-3381-A68D8BBA84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2325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210AF-B303-AE1E-31B1-E321C5EE7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A5F917C8-197C-05BB-A4E7-303350B04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73D4EEC9-7BA5-E4E1-C81A-479FB286E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816891E1-64BF-A1CA-74F0-2D056ED66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5333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6CCAD-BD71-5695-BD76-616ED367C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9C99DA29-D9DE-954B-84F7-93C18B9D9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128B37EE-69B7-93BC-7C0B-A1300E583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8F00155B-B014-F747-E420-1B2C35E6C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80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64F71-3DEA-D9DC-9009-DC1DA1528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5BB57024-0FE9-2FEE-C94E-7EA93941A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AE3AA924-2818-C4FB-EB57-73D39418C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B1A9189C-C924-ADD6-D77F-C1E55E7D6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2480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32419-D230-5762-AE52-8C890FFB7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C3CD2074-48BE-F161-CCCB-8C2B68694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7F2B925C-3B0B-2200-821A-04BA814D5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5BDC98F7-5E5A-50A6-252D-E72293CA0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1505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F0025-DCBE-961B-DCC3-B4C74CC87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392CD599-E804-086A-DB23-330B4D5DC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48A97A0F-20F1-6D58-0A95-B8DA85332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41343309-01A1-8203-56D5-0B5ECB427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8147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1D61A-B693-BB00-2F3C-5205A460E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8652D95A-2B9E-91AD-4129-B41E900956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A797E954-1BF6-F033-E8C1-CEB2F8B93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D4031C3C-245D-08A2-9A1D-009D9CDE2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4655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3E2D8-81B0-31FD-904F-14F868FDA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4406BD52-61E5-1E96-0CE7-35927426F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FCB5E5DA-18A1-D9FB-B241-2469F34AE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09A6824B-B916-9205-B4F3-E3CAF5F418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779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92947-FBB3-CFB6-B44F-7BBF194AF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4B326792-078D-256B-8059-849920745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AE6020CC-C055-0A37-6BB2-44E208D38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0018BC89-5AE0-59A0-782A-6EF47B05A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5887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7D8BB-B4A6-DFEA-DC81-FA0EE5844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7C7576FC-6596-D689-6EC7-63A8DEB709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75627573-3F48-6006-1CBB-278EC343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319AC31C-22F5-6701-67AA-16240DBF1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5514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34B48B0-85B2-40C4-A05A-571C99C8AB5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5880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33767-81F0-E9EF-C6F9-B992EA35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1F696C3E-E70C-CA8F-8621-862F089CC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83E30314-A998-194B-B9BD-885E4F9C0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879682C-BB37-E811-CD1B-6507E523F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4686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A7C28-356F-C77A-10E1-3ECE8AB47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84FC2658-31F5-524C-2453-311706846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CC8B3305-58F4-6EFF-E4DF-9F26F0FE0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E051427-2941-C173-BD37-CF7BC6CC6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545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48F67-673C-F751-3517-12AFB155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146D1EA6-EA9B-4FFC-C42B-98AEFDE148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2714EB7E-FFB6-56AF-9AFE-093B127A5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7BC710B1-67AB-3001-1A09-56D265478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53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59FDE-FCC1-1C3D-3FF1-27908F516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05D653CD-4463-F07C-E2C8-4649C93A0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91C475C9-5BB9-B7D5-3BA8-A74F53C96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F057714-2353-D7A5-D23A-8BE03F6A3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4615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94078-BA4B-C542-3A82-3123E8DD0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A079B2E1-8EE8-F4FA-4EB0-319C160E5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A7F227B4-C4EB-A2DB-7A00-908C2E909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1509D18-394D-8BED-9B7A-28DFDD419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10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0D6ED-9706-1FF9-584F-3E6200A7B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71069E98-AA3F-179F-F701-09A900BBE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6884059D-D862-0649-2409-E26DFF15F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7752FEFB-059E-54C0-EDD8-1559EAA00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0008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E29C7-E72C-91EB-0C35-B6EF7C032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2FF1C73A-706E-72B7-1FD3-B8BF04098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5B067CA5-E05F-9CC4-325E-5AF94E334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98BA6FF8-DE66-204C-FCD9-667023FDE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471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66152-356E-1FFD-3BBF-120F93D0E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3DC6F9C8-595D-8471-7543-5852F2AE4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5DAD0498-D851-E98F-6482-F0A42E1D7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4DFB1B78-1F5D-44F0-5A1B-4F8F6B8E8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30528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818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7882E-D036-549D-F15C-EE6255167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BD7DCA74-2474-00AB-EBFB-2E41F073D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179889B6-E218-C0B8-F0CC-84EB11409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80A48710-1253-86FF-A1B9-9807A903C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9032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426DF-FADF-2437-9348-B8E886F6A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E494FD83-4F20-7B04-8915-6E70EEBCD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E55DCAFF-9C44-F1EA-BB63-26FF78665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CE125FDF-5A22-4115-9A1B-97B9E218D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396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5D39D-FEB5-908A-B140-7461E8A3E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FA9C173E-835F-79D7-C5E0-14E962803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5C43A6D8-EEA0-B08C-52E9-B2FB76496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47E764A2-3F63-793B-8E88-EF70AAD379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182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67B97-3AC3-3989-C086-3B89354B5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72AA35F4-5590-E5FE-87E0-3FA593231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F2F8DD73-B0F2-775C-0CE2-14118388A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BF1191C2-FD3C-7988-D14B-69456C4335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9728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BDC42-CC62-9670-AB90-61ED99BC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727A713E-1768-A2C2-606E-70ADCF92C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F436C183-1C30-AB11-737F-861885BF9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0149D92F-5BD5-7167-1F36-3F2037F16D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8237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A08C6-11F6-1BFF-707A-DE5B66648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BD5DC9AC-6279-4AF2-7EFE-AA8FA37C5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48932D0B-074C-0F3A-8B0F-DBE7D886C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9ACD6758-E65E-B6F7-D95A-A553DAF19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6906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AC4AF-138D-6B9B-C5A2-0740D1500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8DD64D61-6C27-9789-0496-E66E32E10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B995987E-1050-524E-5ED3-DD94EF6F2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5F57E675-B08F-3936-5DE5-D2AD394D3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236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rtlCol="0"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Dowolny kształt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Dowolny kształt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13" name="Tekst — symbol zastępczy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1" name="Dowolny kształt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sp>
        <p:nvSpPr>
          <p:cNvPr id="14" name="Pole tekstowe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rtlCol="0" anchor="b">
            <a:normAutofit/>
          </a:bodyPr>
          <a:lstStyle>
            <a:lvl1pPr algn="l">
              <a:defRPr sz="4800" b="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rtl="0">
              <a:buNone/>
            </a:pPr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Dowolny kształt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— 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21" name="Tekst — symbol zastępczy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rtl="0">
              <a:buNone/>
            </a:pPr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1" name="Dowolny kształt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sp>
        <p:nvSpPr>
          <p:cNvPr id="17" name="Pole tekstowe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rtlCol="0" anchor="ctr">
            <a:normAutofit/>
          </a:bodyPr>
          <a:lstStyle>
            <a:lvl1pPr algn="l">
              <a:defRPr sz="4800" b="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21" name="Tekst — symbol zastępczy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rtl="0">
              <a:buNone/>
            </a:pPr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Dowolny kształt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8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rtlCol="0" anchor="ctr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8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wokado i limonki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Tytuł prezentacji</a:t>
            </a:r>
          </a:p>
        </p:txBody>
      </p:sp>
      <p:sp>
        <p:nvSpPr>
          <p:cNvPr id="23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 i data</a:t>
            </a:r>
          </a:p>
        </p:txBody>
      </p:sp>
      <p:sp>
        <p:nvSpPr>
          <p:cNvPr id="24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3005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8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rtlCol="0"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Dowolny kształt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0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2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rtlCol="0" anchor="b"/>
          <a:lstStyle>
            <a:lvl1pPr algn="l">
              <a:defRPr sz="2000" b="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rtlCol="0" anchor="ctr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Dowolny kształt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a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Dowolny kształt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Dowolny kształt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Dowolny kształt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Dowolny kształt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Dowolny kształt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Dowolny kształt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Dowolny kształt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Dowolny kształt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Dowolny kształt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Dowolny kształt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Dowolny kształt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Dowolny kształt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Dowolny kształt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Dowolny kształt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Dowolny kształt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Dowolny kształt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Dowolny kształt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Dowolny kształt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Dowolny kształt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Dowolny kształt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Dowolny kształt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Dowolny kształt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Dowolny kształt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Dowolny kształt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Prostokąt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1BEF0D-F0BB-DE4B-95CE-6DB70DBA9567}" type="datetimeFigureOut">
              <a:rPr lang="pl-PL" noProof="0" smtClean="0"/>
              <a:pPr rtl="0"/>
              <a:t>3.03.2026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D57F1E4F-1CFF-5643-939E-217C01CDF56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74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r>
              <a:rPr lang="pl-PL" dirty="0">
                <a:ea typeface="+mj-lt"/>
                <a:cs typeface="+mj-lt"/>
              </a:rPr>
              <a:t>„Hejt w szkole…</a:t>
            </a:r>
            <a:br>
              <a:rPr lang="pl-PL" dirty="0">
                <a:ea typeface="+mj-lt"/>
                <a:cs typeface="+mj-lt"/>
              </a:rPr>
            </a:br>
            <a:r>
              <a:rPr lang="pl-PL" dirty="0">
                <a:ea typeface="+mj-lt"/>
                <a:cs typeface="+mj-lt"/>
              </a:rPr>
              <a:t>Budujemy wiedze…  Przeciwdziałamy przemocy rówieśniczej…”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endParaRPr lang="pl-PL"/>
          </a:p>
          <a:p>
            <a:endParaRPr lang="pl-PL"/>
          </a:p>
          <a:p>
            <a:pPr algn="r"/>
            <a:r>
              <a:rPr lang="pl-PL"/>
              <a:t>mgr Beata </a:t>
            </a:r>
            <a:r>
              <a:rPr lang="pl-PL" err="1"/>
              <a:t>Brudak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625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88D8AD5-3144-405E-856A-CA650BC5F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Konflikt vs przemoc</a:t>
            </a:r>
            <a:endParaRPr lang="pl-PL" sz="3200">
              <a:solidFill>
                <a:schemeClr val="bg1"/>
              </a:solidFill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Symbol zastępczy zawartości 2">
            <a:extLst>
              <a:ext uri="{FF2B5EF4-FFF2-40B4-BE49-F238E27FC236}">
                <a16:creationId xmlns:a16="http://schemas.microsoft.com/office/drawing/2014/main" id="{681BE94D-4EEA-3170-0FC2-C0CD56ABD3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748473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6001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EBFEBB-37BD-CA31-324E-2F51B1404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92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9DD72A8-8111-3F88-CCE2-E994926E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690" y="844510"/>
            <a:ext cx="3710018" cy="416974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700"/>
            </a:br>
            <a:br>
              <a:rPr lang="en-US" sz="3700"/>
            </a:br>
            <a:r>
              <a:rPr lang="en-US" sz="3700"/>
              <a:t>Czemu uczniowie milczą</a:t>
            </a:r>
            <a:br>
              <a:rPr lang="en-US" sz="3700"/>
            </a:br>
            <a:br>
              <a:rPr lang="en-US" sz="3700"/>
            </a:br>
            <a:br>
              <a:rPr lang="en-US" sz="3700"/>
            </a:br>
            <a:r>
              <a:rPr lang="en-US" sz="3700"/>
              <a:t>?</a:t>
            </a:r>
          </a:p>
        </p:txBody>
      </p:sp>
      <p:pic>
        <p:nvPicPr>
          <p:cNvPr id="4" name="Symbol zastępczy zawartości 3" descr="Obraz zawierający osoba, drzewo, na wolnym powietrzu, ubrania&#10;&#10;Zawartość wygenerowana przez AI może być niepoprawna.">
            <a:extLst>
              <a:ext uri="{FF2B5EF4-FFF2-40B4-BE49-F238E27FC236}">
                <a16:creationId xmlns:a16="http://schemas.microsoft.com/office/drawing/2014/main" id="{AD39CBBE-C143-B0FD-7186-72846F8B1A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74" r="22674"/>
          <a:stretch>
            <a:fillRect/>
          </a:stretch>
        </p:blipFill>
        <p:spPr>
          <a:xfrm>
            <a:off x="6095998" y="-20965"/>
            <a:ext cx="6096002" cy="68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89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8A4F1A2-D5A5-271D-82A6-9D8FA5F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Mechanizmy stresu </a:t>
            </a:r>
            <a:endParaRPr lang="pl-PL" sz="3200">
              <a:solidFill>
                <a:schemeClr val="bg1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F499AE30-23DE-21FA-3768-EBD3BB5985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240253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0796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265BFE-32C2-520F-A85A-DA357D4F3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BC4F534-C6F0-B6D1-DAD1-B613C0D4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Mechanizmy stresu </a:t>
            </a:r>
            <a:endParaRPr lang="pl-PL" sz="3200">
              <a:solidFill>
                <a:schemeClr val="bg1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FA917BB1-A468-9769-924B-07BF025B9B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6428906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8856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75A23B-F781-CD53-559B-911938B10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6473B9B-F3BC-3E72-D26D-F2D651EA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Mechanizmy stresu </a:t>
            </a:r>
            <a:endParaRPr lang="pl-PL" sz="3200">
              <a:solidFill>
                <a:schemeClr val="bg1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6C6E93CD-CAAC-3796-703F-04835C420F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703384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317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3C0A36-9642-150E-883D-47D92D7A2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230475B-5F9B-7227-092D-153A35F95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Mechanizmy przemocy</a:t>
            </a:r>
            <a:endParaRPr lang="pl-PL" sz="3200">
              <a:solidFill>
                <a:schemeClr val="bg1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8573E567-C628-A238-17E8-ACF0258155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8127680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1270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F67440-F039-FA52-ADAD-FFB643077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b="1" i="1">
                <a:solidFill>
                  <a:srgbClr val="0F4761"/>
                </a:solidFill>
                <a:latin typeface="Aptos"/>
              </a:rPr>
              <a:t>Sprawca</a:t>
            </a:r>
            <a:endParaRPr lang="pl-PL" sz="40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E2582C-77C1-CBF1-028D-C83748E5F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71600"/>
            <a:ext cx="8915400" cy="49859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pl-PL" sz="2400" b="1" i="1">
              <a:solidFill>
                <a:srgbClr val="0F4761"/>
              </a:solidFill>
              <a:latin typeface="Aptos"/>
            </a:endParaRPr>
          </a:p>
          <a:p>
            <a:pPr>
              <a:buFont typeface="Wingdings" charset="2"/>
              <a:buChar char="Ø"/>
            </a:pPr>
            <a:r>
              <a:rPr lang="pl-PL" sz="2400">
                <a:latin typeface="Aptos"/>
              </a:rPr>
              <a:t>Motywy:</a:t>
            </a:r>
          </a:p>
          <a:p>
            <a:pPr marL="0" indent="0">
              <a:buNone/>
            </a:pPr>
            <a:r>
              <a:rPr lang="pl-PL" sz="2400">
                <a:latin typeface="Aptos"/>
              </a:rPr>
              <a:t>potrzeba dominacji,</a:t>
            </a:r>
          </a:p>
          <a:p>
            <a:pPr marL="0" indent="0">
              <a:buNone/>
            </a:pPr>
            <a:r>
              <a:rPr lang="pl-PL" sz="2400">
                <a:latin typeface="Aptos"/>
              </a:rPr>
              <a:t>odreagowanie frustracji,</a:t>
            </a:r>
          </a:p>
          <a:p>
            <a:pPr marL="0" indent="0">
              <a:buNone/>
            </a:pPr>
            <a:r>
              <a:rPr lang="pl-PL" sz="2400">
                <a:latin typeface="Aptos"/>
              </a:rPr>
              <a:t>chęć zyskania pozycji w grupie,</a:t>
            </a:r>
          </a:p>
          <a:p>
            <a:pPr marL="0" indent="0">
              <a:buNone/>
            </a:pPr>
            <a:r>
              <a:rPr lang="pl-PL" sz="2400">
                <a:latin typeface="Aptos"/>
              </a:rPr>
              <a:t>modelowanie </a:t>
            </a:r>
            <a:r>
              <a:rPr lang="pl-PL" sz="2400" err="1">
                <a:latin typeface="Aptos"/>
              </a:rPr>
              <a:t>zachowań</a:t>
            </a:r>
            <a:r>
              <a:rPr lang="pl-PL" sz="2400">
                <a:latin typeface="Aptos"/>
              </a:rPr>
              <a:t> z domu.</a:t>
            </a:r>
          </a:p>
          <a:p>
            <a:pPr marL="0" indent="0">
              <a:buNone/>
            </a:pPr>
            <a:endParaRPr lang="pl-PL" sz="2400">
              <a:latin typeface="Aptos"/>
            </a:endParaRPr>
          </a:p>
          <a:p>
            <a:pPr>
              <a:buFont typeface="Wingdings" charset="2"/>
              <a:buChar char="Ø"/>
            </a:pPr>
            <a:r>
              <a:rPr lang="pl-PL" sz="2400" b="1">
                <a:latin typeface="Aptos"/>
              </a:rPr>
              <a:t>Przykład:</a:t>
            </a:r>
            <a:br>
              <a:rPr lang="pl-PL" sz="2400" b="1">
                <a:latin typeface="Aptos"/>
              </a:rPr>
            </a:br>
            <a:r>
              <a:rPr lang="pl-PL" sz="2400" b="1">
                <a:latin typeface="Aptos"/>
              </a:rPr>
              <a:t> Uczeń, który w domu doświadcza krzyku i upokarzania, w szkole odgrywa rolę dominującego.</a:t>
            </a:r>
            <a:endParaRPr lang="pl-PL" sz="2400">
              <a:latin typeface="Aptos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18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54059-A753-421C-BADC-C3FD13D9C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230F28-4995-59C5-9B6C-01DB809C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b="1" i="1">
                <a:solidFill>
                  <a:srgbClr val="0F4761"/>
                </a:solidFill>
                <a:latin typeface="Aptos"/>
              </a:rPr>
              <a:t>Ofiara</a:t>
            </a:r>
            <a:endParaRPr lang="pl-PL" sz="40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FF1EDA-AF03-3D75-F7EA-946C548C9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09057"/>
            <a:ext cx="8915400" cy="439810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Char char="Ø"/>
            </a:pPr>
            <a:endParaRPr lang="pl-PL" sz="4000" b="1" i="1">
              <a:solidFill>
                <a:srgbClr val="0F4761"/>
              </a:solidFill>
              <a:latin typeface="Aptos"/>
            </a:endParaRPr>
          </a:p>
          <a:p>
            <a:pPr>
              <a:buFont typeface="Wingdings" charset="2"/>
              <a:buChar char="Ø"/>
            </a:pPr>
            <a:r>
              <a:rPr lang="pl-PL" sz="2800">
                <a:latin typeface="Aptos"/>
              </a:rPr>
              <a:t>Często cicha, wycofana, ale nie zawsze — może to być też uczeń wyróżniający się, „inny”, wrażliwy, zdolny.</a:t>
            </a:r>
          </a:p>
          <a:p>
            <a:pPr>
              <a:buFont typeface="Wingdings" charset="2"/>
              <a:buChar char="Ø"/>
            </a:pPr>
            <a:endParaRPr lang="pl-PL" sz="2800">
              <a:latin typeface="Aptos"/>
            </a:endParaRPr>
          </a:p>
          <a:p>
            <a:pPr>
              <a:buFont typeface="Wingdings" charset="2"/>
              <a:buChar char="Ø"/>
            </a:pPr>
            <a:r>
              <a:rPr lang="pl-PL" sz="2800" b="1">
                <a:latin typeface="Aptos"/>
              </a:rPr>
              <a:t>Przykład:</a:t>
            </a:r>
            <a:br>
              <a:rPr lang="pl-PL" sz="2800" b="1">
                <a:latin typeface="Aptos"/>
              </a:rPr>
            </a:br>
            <a:r>
              <a:rPr lang="pl-PL" sz="2800" b="1">
                <a:latin typeface="Aptos"/>
              </a:rPr>
              <a:t> Dziewczynka szalenie uzdolniona artystycznie jest wyśmiewana za „udziwniony styl”</a:t>
            </a:r>
            <a:endParaRPr lang="pl-PL" sz="2800"/>
          </a:p>
          <a:p>
            <a:pPr>
              <a:buFont typeface="Wingdings" charset="2"/>
              <a:buChar char="Ø"/>
            </a:pPr>
            <a:endParaRPr lang="pl-PL" sz="2400">
              <a:latin typeface="Aptos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0554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E6573-BBF2-3422-EAFD-01A7CC217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765247-B11E-6685-F386-AD46455F2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i="1">
                <a:solidFill>
                  <a:srgbClr val="0F4761"/>
                </a:solidFill>
                <a:latin typeface="Aptos"/>
              </a:rPr>
              <a:t>Świadkowie</a:t>
            </a:r>
            <a:endParaRPr lang="pl-PL" sz="40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9751E5-91F9-A9CE-64EE-88BE8AD0D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09057"/>
            <a:ext cx="8915400" cy="37776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pl-PL" sz="2400" b="1" i="1">
              <a:solidFill>
                <a:srgbClr val="0F4761"/>
              </a:solidFill>
              <a:latin typeface="Aptos"/>
            </a:endParaRPr>
          </a:p>
          <a:p>
            <a:pPr>
              <a:buFont typeface="Wingdings" charset="2"/>
              <a:buChar char="Ø"/>
            </a:pPr>
            <a:r>
              <a:rPr lang="pl-PL" sz="2800">
                <a:latin typeface="Aptos"/>
              </a:rPr>
              <a:t>Obserwatorzy mają największą moc zmiany sytuacji.</a:t>
            </a:r>
          </a:p>
          <a:p>
            <a:pPr>
              <a:buFont typeface="Wingdings" charset="2"/>
              <a:buChar char="Ø"/>
            </a:pPr>
            <a:r>
              <a:rPr lang="pl-PL" sz="2800">
                <a:latin typeface="Aptos"/>
              </a:rPr>
              <a:t>Mechanizm </a:t>
            </a:r>
            <a:r>
              <a:rPr lang="pl-PL" sz="2800" b="1">
                <a:latin typeface="Aptos"/>
              </a:rPr>
              <a:t>milczącej zgody</a:t>
            </a:r>
            <a:r>
              <a:rPr lang="pl-PL" sz="2800">
                <a:latin typeface="Aptos"/>
              </a:rPr>
              <a:t> wzmacnia sprawcę.</a:t>
            </a:r>
          </a:p>
          <a:p>
            <a:pPr marL="0" indent="0">
              <a:buNone/>
            </a:pPr>
            <a:endParaRPr lang="pl-PL" sz="2800">
              <a:latin typeface="Aptos"/>
            </a:endParaRPr>
          </a:p>
          <a:p>
            <a:pPr marL="0" indent="0">
              <a:buNone/>
            </a:pPr>
            <a:r>
              <a:rPr lang="pl-PL" sz="2800" b="1">
                <a:latin typeface="Aptos"/>
              </a:rPr>
              <a:t>Przykład:</a:t>
            </a:r>
            <a:br>
              <a:rPr lang="pl-PL" sz="2800" b="1">
                <a:latin typeface="Aptos"/>
              </a:rPr>
            </a:br>
            <a:r>
              <a:rPr lang="pl-PL" sz="2800" b="1">
                <a:latin typeface="Aptos"/>
              </a:rPr>
              <a:t> Grupa klasowa śmieje się, gdy uczeń kogoś wyśmiewa — nie reagują, bo „nie chcą się wychylać”.</a:t>
            </a:r>
            <a:endParaRPr lang="pl-PL" sz="2000">
              <a:latin typeface="Aptos"/>
            </a:endParaRPr>
          </a:p>
          <a:p>
            <a:pPr>
              <a:buFont typeface="Wingdings" charset="2"/>
              <a:buChar char="Ø"/>
            </a:pPr>
            <a:endParaRPr lang="pl-PL" sz="2400">
              <a:latin typeface="Aptos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38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Czcionka, zrzut ekranu, plakat&#10;&#10;Zawartość wygenerowana przez AI może być niepoprawna.">
            <a:extLst>
              <a:ext uri="{FF2B5EF4-FFF2-40B4-BE49-F238E27FC236}">
                <a16:creationId xmlns:a16="http://schemas.microsoft.com/office/drawing/2014/main" id="{581007EA-DF80-3463-48EC-9D1DF4BD4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2"/>
          <a:stretch>
            <a:fillRect/>
          </a:stretch>
        </p:blipFill>
        <p:spPr>
          <a:xfrm>
            <a:off x="4038599" y="11"/>
            <a:ext cx="8160026" cy="687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29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9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4B450B4-078C-A446-3D25-FD43BFF8E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57200" hangingPunct="1">
              <a:spcBef>
                <a:spcPct val="0"/>
              </a:spcBef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Którym kwiatem jesteś?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FF45DCC-5ED8-26AA-5DD2-43F6ABCD53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4" r="2" b="11530"/>
          <a:stretch>
            <a:fillRect/>
          </a:stretch>
        </p:blipFill>
        <p:spPr>
          <a:xfrm>
            <a:off x="2589212" y="634963"/>
            <a:ext cx="8915400" cy="3854971"/>
          </a:xfrm>
          <a:prstGeom prst="rect">
            <a:avLst/>
          </a:prstGeom>
          <a:noFill/>
        </p:spPr>
      </p:pic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39412689-84A4-4618-8A56-056B7B0E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>
            <a:defPPr marL="0" marR="0" indent="0" algn="l" defTabSz="2286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585" rtl="0" fontAlgn="auto" latinLnBrk="0" hangingPunct="0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114300" algn="l" defTabSz="609585" rtl="0" fontAlgn="auto" latinLnBrk="0" hangingPunct="0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228600" algn="l" defTabSz="609585" rtl="0" fontAlgn="auto" latinLnBrk="0" hangingPunct="0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342900" algn="l" defTabSz="609585" rtl="0" fontAlgn="auto" latinLnBrk="0" hangingPunct="0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457200" algn="l" defTabSz="609585" rtl="0" fontAlgn="auto" latinLnBrk="0" hangingPunct="0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571500" algn="l" defTabSz="609585" rtl="0" fontAlgn="auto" latinLnBrk="0" hangingPunct="0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685800" algn="l" defTabSz="609585" rtl="0" fontAlgn="auto" latinLnBrk="0" hangingPunct="0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800100" algn="l" defTabSz="609585" rtl="0" fontAlgn="auto" latinLnBrk="0" hangingPunct="0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914400" algn="l" defTabSz="609585" rtl="0" fontAlgn="auto" latinLnBrk="0" hangingPunct="0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 defTabSz="914400" hangingPunct="1">
              <a:spcAft>
                <a:spcPts val="600"/>
              </a:spcAft>
            </a:pPr>
            <a:fld id="{4950F5D8-22E1-4015-8661-E5B1FD28C2DE}" type="slidenum">
              <a:rPr lang="en-US" sz="1900" smtClean="0">
                <a:solidFill>
                  <a:srgbClr val="FEFFFF"/>
                </a:solidFill>
              </a:rPr>
              <a:pPr algn="r" defTabSz="914400" hangingPunct="1">
                <a:spcAft>
                  <a:spcPts val="600"/>
                </a:spcAft>
              </a:pPr>
              <a:t>2</a:t>
            </a:fld>
            <a:endParaRPr lang="en-US" sz="19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63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Obraz zawierający tekst, zrzut ekranu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ABCAF74E-9434-0A31-1F6B-BB5D6D113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"/>
            <a:ext cx="9753600" cy="68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09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6EFAD41B-891E-9D08-A6D5-988832291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171" y="0"/>
            <a:ext cx="9938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80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D42711CD-CB73-5D53-FA9C-25FD9E7AC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2985" y="0"/>
            <a:ext cx="9669015" cy="698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13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DBC90122-DF97-F8DC-CA32-F7944ADD4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7257" y="0"/>
            <a:ext cx="9644743" cy="69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30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4A3FD5E1-5F83-A772-33D5-04DD01257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9029" y="106454"/>
            <a:ext cx="9622971" cy="67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44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4C8CC492-489C-2699-F3AD-479410974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971" y="0"/>
            <a:ext cx="980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7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7A9262F9-6628-91F0-D100-F5C72DBE2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3714" y="0"/>
            <a:ext cx="9688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08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D6227AFD-010C-4B36-A790-5393816E9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1943" y="0"/>
            <a:ext cx="9710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5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7E31594B-7F13-E963-5F4A-EACC7DBDE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1943" y="0"/>
            <a:ext cx="9710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17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06DC3879-06CE-E8A6-0865-69D6B1F86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3714" y="0"/>
            <a:ext cx="9688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53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75E648-7FA1-DE83-1554-F43980D0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Cele szkolenia</a:t>
            </a:r>
            <a:endParaRPr lang="pl-PL" sz="3200">
              <a:solidFill>
                <a:schemeClr val="bg1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4C526E8E-2AC2-C40F-1837-BC3A5D01B7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033394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243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A6AADC65-15CD-0FAA-E234-9F2C67473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457" y="0"/>
            <a:ext cx="9568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59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7E97A-CCDA-FDE0-AAE7-8620430D5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89F6E3-EDF2-192A-EDF6-264AAF99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4487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5C55950-AC53-FFD5-863C-3A4161F86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000192"/>
            <a:ext cx="9934407" cy="420437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3200" i="1" dirty="0"/>
              <a:t>W sumie zebrano 3655 pełnych ankiet uczniów i uczennic (z klas 7i 8 szkół podstawowych oraz klas 1 i 2 szkół ponadpodstawowych) oraz918 zestawów odpowiedzi od rodziców i opiekunów prawnych, pochodzących ze 160 szkół zlokalizowanych we wszystkich 16 województwach. Dane zostały poddane procedurze ważenia statystycznego z uwzględnieniem wieku i płci respondentów i respondentek na podstawie danych demograficznych GUS.</a:t>
            </a:r>
          </a:p>
          <a:p>
            <a:pPr marL="0" indent="0" algn="ctr">
              <a:buNone/>
            </a:pPr>
            <a:endParaRPr lang="pl-PL" sz="1100" i="1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8D878788-2E6B-96F3-C657-AC31161DB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999" y="5204570"/>
            <a:ext cx="4610743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20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62F2B-8534-D7EF-EBB8-147D3ED32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1B29E4-41D5-1F7A-0C4D-078C6FFB0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849" y="5931748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BAF63559-0CC7-A1FB-A0E6-89BA3B2D6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24367"/>
            <a:ext cx="4610743" cy="1133633"/>
          </a:xfrm>
          <a:prstGeom prst="rect">
            <a:avLst/>
          </a:prstGeom>
        </p:spPr>
      </p:pic>
      <p:pic>
        <p:nvPicPr>
          <p:cNvPr id="12" name="Symbol zastępczy zawartości 11" descr="Obraz zawierający tekst, zrzut ekranu, Czcionka, numer">
            <a:extLst>
              <a:ext uri="{FF2B5EF4-FFF2-40B4-BE49-F238E27FC236}">
                <a16:creationId xmlns:a16="http://schemas.microsoft.com/office/drawing/2014/main" id="{E8D88027-D152-FBBE-5F49-BC6A5E209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724366"/>
          </a:xfrm>
        </p:spPr>
      </p:pic>
    </p:spTree>
    <p:extLst>
      <p:ext uri="{BB962C8B-B14F-4D97-AF65-F5344CB8AC3E}">
        <p14:creationId xmlns:p14="http://schemas.microsoft.com/office/powerpoint/2010/main" val="1564241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1C4B5-2D0E-7123-3D68-0897E7C10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30F58E-7FF0-C002-8B65-7EC3E962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78" y="6038685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56D22229-C50F-DB38-A373-D523DE514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623922"/>
            <a:ext cx="4610743" cy="1133633"/>
          </a:xfrm>
          <a:prstGeom prst="rect">
            <a:avLst/>
          </a:prstGeom>
        </p:spPr>
      </p:pic>
      <p:pic>
        <p:nvPicPr>
          <p:cNvPr id="7" name="Symbol zastępczy zawartości 6" descr="Obraz zawierający tekst, zrzut ekranu, Czcionka">
            <a:extLst>
              <a:ext uri="{FF2B5EF4-FFF2-40B4-BE49-F238E27FC236}">
                <a16:creationId xmlns:a16="http://schemas.microsoft.com/office/drawing/2014/main" id="{A8D42F73-CC5A-98F4-C3F2-263F221F0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623922"/>
          </a:xfrm>
        </p:spPr>
      </p:pic>
    </p:spTree>
    <p:extLst>
      <p:ext uri="{BB962C8B-B14F-4D97-AF65-F5344CB8AC3E}">
        <p14:creationId xmlns:p14="http://schemas.microsoft.com/office/powerpoint/2010/main" val="4107513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3C21A-9AE8-0A7D-845F-A0D3C584C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F60566-CBFD-E6D0-62B0-27B566D2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420" y="6075014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1D1A1280-FCB1-8C91-67D6-0F72D8BD4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430"/>
            <a:ext cx="4610743" cy="1073716"/>
          </a:xfrm>
          <a:prstGeom prst="rect">
            <a:avLst/>
          </a:prstGeom>
        </p:spPr>
      </p:pic>
      <p:pic>
        <p:nvPicPr>
          <p:cNvPr id="7" name="Symbol zastępczy zawartości 6" descr="Obraz zawierający tekst, zrzut ekranu, Czcionka, design">
            <a:extLst>
              <a:ext uri="{FF2B5EF4-FFF2-40B4-BE49-F238E27FC236}">
                <a16:creationId xmlns:a16="http://schemas.microsoft.com/office/drawing/2014/main" id="{7363560C-42E6-AAC7-D168-900CF7B0B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5784430"/>
          </a:xfrm>
        </p:spPr>
      </p:pic>
    </p:spTree>
    <p:extLst>
      <p:ext uri="{BB962C8B-B14F-4D97-AF65-F5344CB8AC3E}">
        <p14:creationId xmlns:p14="http://schemas.microsoft.com/office/powerpoint/2010/main" val="4254914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AF446-25CD-32E6-1501-7C5B84AA9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4567F1-8E31-15C4-D15B-8A92DB2D6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907" y="608590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C561823B-1A1A-BC52-4978-1FD55F605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285"/>
            <a:ext cx="4610743" cy="1073715"/>
          </a:xfrm>
          <a:prstGeom prst="rect">
            <a:avLst/>
          </a:prstGeom>
        </p:spPr>
      </p:pic>
      <p:pic>
        <p:nvPicPr>
          <p:cNvPr id="7" name="Symbol zastępczy zawartości 6" descr="Obraz zawierający tekst, zrzut ekranu, Czcionka">
            <a:extLst>
              <a:ext uri="{FF2B5EF4-FFF2-40B4-BE49-F238E27FC236}">
                <a16:creationId xmlns:a16="http://schemas.microsoft.com/office/drawing/2014/main" id="{31B9C736-A71E-1FDB-B5BF-C1F2F5BC2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5784285"/>
          </a:xfrm>
        </p:spPr>
      </p:pic>
    </p:spTree>
    <p:extLst>
      <p:ext uri="{BB962C8B-B14F-4D97-AF65-F5344CB8AC3E}">
        <p14:creationId xmlns:p14="http://schemas.microsoft.com/office/powerpoint/2010/main" val="3813025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B1D37-E883-FF46-508A-78E2DEED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23FF4D-A260-9AF6-F66A-CB65DD5B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935" y="5978766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95462C25-5835-CEC1-9F3F-C7B301A92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801344"/>
            <a:ext cx="4610743" cy="1073715"/>
          </a:xfrm>
          <a:prstGeom prst="rect">
            <a:avLst/>
          </a:prstGeom>
        </p:spPr>
      </p:pic>
      <p:pic>
        <p:nvPicPr>
          <p:cNvPr id="8" name="Symbol zastępczy zawartości 7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CCADD432-E446-F6AD-90F7-0708FA062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801343"/>
          </a:xfrm>
        </p:spPr>
      </p:pic>
    </p:spTree>
    <p:extLst>
      <p:ext uri="{BB962C8B-B14F-4D97-AF65-F5344CB8AC3E}">
        <p14:creationId xmlns:p14="http://schemas.microsoft.com/office/powerpoint/2010/main" val="2689165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4E890-B426-5266-47D0-0006FA01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2B2A3A-6022-1CE1-4F94-CB0AC8E7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049" y="5961852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FE53AD1C-EB09-28D2-168D-0DACEDB5E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430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C95055FE-FAA5-22AA-D27C-4E350FC80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784429"/>
          </a:xfrm>
        </p:spPr>
      </p:pic>
    </p:spTree>
    <p:extLst>
      <p:ext uri="{BB962C8B-B14F-4D97-AF65-F5344CB8AC3E}">
        <p14:creationId xmlns:p14="http://schemas.microsoft.com/office/powerpoint/2010/main" val="2736037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58C49-B1BE-7923-B79F-2632B4A5A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A7BD4C-B6B6-C02A-BC56-905C5C3CE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592" y="613913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C8906F0D-9B38-6BA2-EC55-5129E4DB8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285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">
            <a:extLst>
              <a:ext uri="{FF2B5EF4-FFF2-40B4-BE49-F238E27FC236}">
                <a16:creationId xmlns:a16="http://schemas.microsoft.com/office/drawing/2014/main" id="{BE7B58B0-3176-8D0E-9007-2F37784DC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5784284"/>
          </a:xfrm>
        </p:spPr>
      </p:pic>
    </p:spTree>
    <p:extLst>
      <p:ext uri="{BB962C8B-B14F-4D97-AF65-F5344CB8AC3E}">
        <p14:creationId xmlns:p14="http://schemas.microsoft.com/office/powerpoint/2010/main" val="1251662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0DCB3-C32E-7A76-9997-1E522C72C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CABD56-6013-CE66-3878-AB9C91B6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07" y="613913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7204A228-4A39-B555-F249-4A2E6991B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285"/>
            <a:ext cx="4610743" cy="1073715"/>
          </a:xfrm>
          <a:prstGeom prst="rect">
            <a:avLst/>
          </a:prstGeo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AEB1D15A-1492-7FFB-A912-0465F6257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578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25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43557-8A2F-DD4A-07E5-9C827F9DD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0720E53-AC29-B81E-182B-D23CB0F0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27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Wprowadzenie</a:t>
            </a:r>
            <a:endParaRPr lang="pl-PL" sz="2700">
              <a:solidFill>
                <a:schemeClr val="bg1"/>
              </a:solidFill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 useBgFill="1">
        <p:nvSpPr>
          <p:cNvPr id="24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Symbol zastępczy zawartości 2">
            <a:extLst>
              <a:ext uri="{FF2B5EF4-FFF2-40B4-BE49-F238E27FC236}">
                <a16:creationId xmlns:a16="http://schemas.microsoft.com/office/drawing/2014/main" id="{96C0BC27-A72B-124A-4612-1F8BC1326F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963574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7427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AEC6E-4F6F-434F-EBC8-804C2BF39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F22ED6-8DF1-3B68-8685-1BEB4CC5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535" y="6016281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7C28FB68-1B59-E15C-34EA-27FC44D41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285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design">
            <a:extLst>
              <a:ext uri="{FF2B5EF4-FFF2-40B4-BE49-F238E27FC236}">
                <a16:creationId xmlns:a16="http://schemas.microsoft.com/office/drawing/2014/main" id="{B31FDB5C-06A3-7580-ADD1-FAC3E9B8D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5784285"/>
          </a:xfrm>
        </p:spPr>
      </p:pic>
    </p:spTree>
    <p:extLst>
      <p:ext uri="{BB962C8B-B14F-4D97-AF65-F5344CB8AC3E}">
        <p14:creationId xmlns:p14="http://schemas.microsoft.com/office/powerpoint/2010/main" val="2100078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DEE62-91BE-9198-5ABA-F1E3FC108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09134F-A240-F733-0EE4-FB2117EC2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021" y="6059145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2DB428D2-6D3E-4D3A-C0BF-71F0C69D6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430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design">
            <a:extLst>
              <a:ext uri="{FF2B5EF4-FFF2-40B4-BE49-F238E27FC236}">
                <a16:creationId xmlns:a16="http://schemas.microsoft.com/office/drawing/2014/main" id="{0720C0E6-5555-1DE3-FA4D-56D01AC6A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5784430"/>
          </a:xfrm>
        </p:spPr>
      </p:pic>
    </p:spTree>
    <p:extLst>
      <p:ext uri="{BB962C8B-B14F-4D97-AF65-F5344CB8AC3E}">
        <p14:creationId xmlns:p14="http://schemas.microsoft.com/office/powerpoint/2010/main" val="3577050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10DA5-9310-9724-FBA8-1AFD2C0A8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B29C87-0C83-873B-8A6D-B59FDAC7D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592" y="613913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1F1D328B-FCED-802B-E4E4-03C5865AD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427" y="5784285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E7DB7438-832B-D553-25D1-C257213AF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5784285"/>
          </a:xfrm>
        </p:spPr>
      </p:pic>
    </p:spTree>
    <p:extLst>
      <p:ext uri="{BB962C8B-B14F-4D97-AF65-F5344CB8AC3E}">
        <p14:creationId xmlns:p14="http://schemas.microsoft.com/office/powerpoint/2010/main" val="453554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3E93A-B008-9DAC-31B5-ADFADEB82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D3D61D-FE4A-548E-C0E0-C31C1A685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021" y="613913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325F5682-64FC-C2C7-F26E-DE3B528D7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431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948A78CF-B28B-C79D-DFE2-EBB091117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784285"/>
          </a:xfrm>
        </p:spPr>
      </p:pic>
    </p:spTree>
    <p:extLst>
      <p:ext uri="{BB962C8B-B14F-4D97-AF65-F5344CB8AC3E}">
        <p14:creationId xmlns:p14="http://schemas.microsoft.com/office/powerpoint/2010/main" val="330540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B33ED-48D0-D543-2E41-AB50FC1EF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3C19AC-2ED4-C172-D5B8-BCC27C9AF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364" y="613913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3CF7B45D-A2DB-4372-9DFC-DB244B8D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801344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design">
            <a:extLst>
              <a:ext uri="{FF2B5EF4-FFF2-40B4-BE49-F238E27FC236}">
                <a16:creationId xmlns:a16="http://schemas.microsoft.com/office/drawing/2014/main" id="{61F6E89B-ACBA-8D88-C5CC-4F8710836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5801344"/>
          </a:xfrm>
        </p:spPr>
      </p:pic>
    </p:spTree>
    <p:extLst>
      <p:ext uri="{BB962C8B-B14F-4D97-AF65-F5344CB8AC3E}">
        <p14:creationId xmlns:p14="http://schemas.microsoft.com/office/powerpoint/2010/main" val="101906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3285A-2827-3637-4DC6-F1636A014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934BF1-F79F-8A00-4092-A092AE52D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478" y="613913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EF54E46C-F19E-A65B-D623-0616652B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285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B6DD01FE-F122-2F23-E509-C359F0B89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5784284"/>
          </a:xfrm>
        </p:spPr>
      </p:pic>
    </p:spTree>
    <p:extLst>
      <p:ext uri="{BB962C8B-B14F-4D97-AF65-F5344CB8AC3E}">
        <p14:creationId xmlns:p14="http://schemas.microsoft.com/office/powerpoint/2010/main" val="3014906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6AD9A-8FA9-A5FF-0E73-C188E5CF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A6AA5C-622B-0BD1-8011-EE1C0180A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250" y="6083218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24426EEB-D960-9C53-3440-C25C01C7D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430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BBDCCA96-B6C2-8B0B-8F03-D48027399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19743"/>
            <a:ext cx="12192000" cy="5904173"/>
          </a:xfrm>
        </p:spPr>
      </p:pic>
    </p:spTree>
    <p:extLst>
      <p:ext uri="{BB962C8B-B14F-4D97-AF65-F5344CB8AC3E}">
        <p14:creationId xmlns:p14="http://schemas.microsoft.com/office/powerpoint/2010/main" val="3490818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1FB9A-0413-67E3-F86E-35C79CE09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8C8C35-8724-1F6D-7D0A-09767DC6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907" y="6297887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9FF5AC03-38F9-F0BF-38C6-3B50FD00D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285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numer">
            <a:extLst>
              <a:ext uri="{FF2B5EF4-FFF2-40B4-BE49-F238E27FC236}">
                <a16:creationId xmlns:a16="http://schemas.microsoft.com/office/drawing/2014/main" id="{7F063D56-8F52-B028-F1F9-0D54F9D29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5784284"/>
          </a:xfrm>
        </p:spPr>
      </p:pic>
    </p:spTree>
    <p:extLst>
      <p:ext uri="{BB962C8B-B14F-4D97-AF65-F5344CB8AC3E}">
        <p14:creationId xmlns:p14="http://schemas.microsoft.com/office/powerpoint/2010/main" val="3341125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67CA7-3BD1-89E0-C44C-2445097EF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B1811E-5FD2-CDCC-D5B1-1F5BE9EC9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477" y="613913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6DC30259-6163-9F1F-EA87-50921AC81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285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logo&#10;&#10;Zawartość wygenerowana przez AI może być niepoprawna.">
            <a:extLst>
              <a:ext uri="{FF2B5EF4-FFF2-40B4-BE49-F238E27FC236}">
                <a16:creationId xmlns:a16="http://schemas.microsoft.com/office/drawing/2014/main" id="{01172DDD-0ABA-C3FB-3B20-AF68E791C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784285"/>
          </a:xfrm>
        </p:spPr>
      </p:pic>
    </p:spTree>
    <p:extLst>
      <p:ext uri="{BB962C8B-B14F-4D97-AF65-F5344CB8AC3E}">
        <p14:creationId xmlns:p14="http://schemas.microsoft.com/office/powerpoint/2010/main" val="2129479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8BB29-B47B-FD90-30D3-60EEDB163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F8FDE6-7047-6A1B-E472-5236730A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449" y="5961707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0547EF94-AF13-F003-38E5-34BD3644A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285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A3EEF010-F968-AF4D-0C92-5445C5FB5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5784284"/>
          </a:xfrm>
        </p:spPr>
      </p:pic>
    </p:spTree>
    <p:extLst>
      <p:ext uri="{BB962C8B-B14F-4D97-AF65-F5344CB8AC3E}">
        <p14:creationId xmlns:p14="http://schemas.microsoft.com/office/powerpoint/2010/main" val="27611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151C55-4171-4E03-E97E-F0A0F067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Formy przemocy rówieśniczej</a:t>
            </a:r>
            <a:endParaRPr lang="pl-PL" sz="3200">
              <a:solidFill>
                <a:schemeClr val="bg1"/>
              </a:solidFill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Symbol zastępczy zawartości 2">
            <a:extLst>
              <a:ext uri="{FF2B5EF4-FFF2-40B4-BE49-F238E27FC236}">
                <a16:creationId xmlns:a16="http://schemas.microsoft.com/office/drawing/2014/main" id="{73090924-E075-9281-202A-FDE0F5248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376882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28807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206FE-7F85-947D-50A4-16CD8BD80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C0B890-CFC6-486C-F2A6-23BD0D0E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649" y="613913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3308BF06-FABC-DC77-E86F-13F633E59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285"/>
            <a:ext cx="4610743" cy="1073715"/>
          </a:xfrm>
          <a:prstGeom prst="rect">
            <a:avLst/>
          </a:prstGeom>
        </p:spPr>
      </p:pic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D5A81BBD-DB77-4640-0E25-B42E22110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57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389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E92A0-4451-0E3B-58FE-EE9204D33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81907-9285-C5C7-62F2-566B6A931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735" y="613913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2D15385C-AF20-01A3-99B8-8CACB91B0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430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logo&#10;&#10;Zawartość wygenerowana przez AI może być niepoprawna.">
            <a:extLst>
              <a:ext uri="{FF2B5EF4-FFF2-40B4-BE49-F238E27FC236}">
                <a16:creationId xmlns:a16="http://schemas.microsoft.com/office/drawing/2014/main" id="{F69A49F7-8432-D7B3-CD08-AF486C21D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5784284"/>
          </a:xfrm>
        </p:spPr>
      </p:pic>
    </p:spTree>
    <p:extLst>
      <p:ext uri="{BB962C8B-B14F-4D97-AF65-F5344CB8AC3E}">
        <p14:creationId xmlns:p14="http://schemas.microsoft.com/office/powerpoint/2010/main" val="646144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9FA21-8D4A-B496-E81C-BF6F1F0E1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A395EE-5E56-E2C4-9AC8-592D46DEB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478" y="613913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ABD61900-A8AE-44CB-DDFB-CE22AF981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285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254CC923-5B6F-BF02-D116-F04BB412F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5784284"/>
          </a:xfrm>
        </p:spPr>
      </p:pic>
    </p:spTree>
    <p:extLst>
      <p:ext uri="{BB962C8B-B14F-4D97-AF65-F5344CB8AC3E}">
        <p14:creationId xmlns:p14="http://schemas.microsoft.com/office/powerpoint/2010/main" val="29116962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A8221-4C88-45FC-E266-07731D2E1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A7ADDA-4E1E-39FE-0EB7-D407E787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049" y="613913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72E8D2F9-EB43-104E-957E-1FA88B68D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285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016685F5-62D5-1547-B1C8-CDDE57A8A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784285"/>
          </a:xfrm>
        </p:spPr>
      </p:pic>
    </p:spTree>
    <p:extLst>
      <p:ext uri="{BB962C8B-B14F-4D97-AF65-F5344CB8AC3E}">
        <p14:creationId xmlns:p14="http://schemas.microsoft.com/office/powerpoint/2010/main" val="119150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E27F1-F37E-6ADD-FC87-A1C4557E0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261DE6-87F5-E5D9-560D-7BB833932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506" y="6139130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DEF3691F-B294-3631-6F90-73BA0AABB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784285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126ECB2A-9E9E-4170-B85C-4A47C8DB3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5784285"/>
          </a:xfrm>
        </p:spPr>
      </p:pic>
    </p:spTree>
    <p:extLst>
      <p:ext uri="{BB962C8B-B14F-4D97-AF65-F5344CB8AC3E}">
        <p14:creationId xmlns:p14="http://schemas.microsoft.com/office/powerpoint/2010/main" val="2284940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46E3C-E4B0-2ED2-3FAF-FE8CBB09C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A82C41-4C29-BD74-7756-CB7017D2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678" y="6066846"/>
            <a:ext cx="11029616" cy="718870"/>
          </a:xfrm>
        </p:spPr>
        <p:txBody>
          <a:bodyPr rtlCol="0">
            <a:normAutofit/>
          </a:bodyPr>
          <a:lstStyle/>
          <a:p>
            <a:r>
              <a:rPr lang="pl-PL" i="1" dirty="0"/>
              <a:t>Raport Nastolatki</a:t>
            </a:r>
            <a:endParaRPr lang="pl-PL" dirty="0"/>
          </a:p>
        </p:txBody>
      </p:sp>
      <p:pic>
        <p:nvPicPr>
          <p:cNvPr id="4" name="Obraz 3" descr="Obraz zawierający tekst, Czcionka, logo, zrzut ekranu&#10;&#10;Zawartość wygenerowana przez AI może być niepoprawna.">
            <a:extLst>
              <a:ext uri="{FF2B5EF4-FFF2-40B4-BE49-F238E27FC236}">
                <a16:creationId xmlns:a16="http://schemas.microsoft.com/office/drawing/2014/main" id="{927358E3-138E-0A1D-BB84-7F4DAC624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57" y="5813156"/>
            <a:ext cx="4610743" cy="1073715"/>
          </a:xfrm>
          <a:prstGeom prst="rect">
            <a:avLst/>
          </a:prstGeom>
        </p:spPr>
      </p:pic>
      <p:pic>
        <p:nvPicPr>
          <p:cNvPr id="6" name="Symbol zastępczy zawartości 5" descr="Obraz zawierający tekst, zrzut ekranu, Czcionka, design">
            <a:extLst>
              <a:ext uri="{FF2B5EF4-FFF2-40B4-BE49-F238E27FC236}">
                <a16:creationId xmlns:a16="http://schemas.microsoft.com/office/drawing/2014/main" id="{FB8497A5-365E-CAC1-2D2E-8793A9215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813156"/>
          </a:xfrm>
        </p:spPr>
      </p:pic>
    </p:spTree>
    <p:extLst>
      <p:ext uri="{BB962C8B-B14F-4D97-AF65-F5344CB8AC3E}">
        <p14:creationId xmlns:p14="http://schemas.microsoft.com/office/powerpoint/2010/main" val="2176913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8D576D-D856-252D-ECE2-BA03A587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Rozpoznawanie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przemocy</a:t>
            </a:r>
            <a:endParaRPr lang="pl-PL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3A9117-433D-E95B-92DA-B62C19E3F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1150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400" b="1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Sygnały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ostrzegawcze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zmiany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w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zachowaniu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unikanie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grupy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pl-PL" sz="240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spadek ocen, unikanie kontaktu wzrokowego, unikanie przerw, izolowanie się, częste bóle głowy, brzucha, uszkodzone rzeczy, brak przyborów.</a:t>
            </a:r>
            <a:endParaRPr lang="pl-PL" sz="2400">
              <a:solidFill>
                <a:srgbClr val="404040"/>
              </a:solidFill>
              <a:latin typeface="Century Gothic" panose="020B0502020202020204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en-US" sz="2400" b="1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Obserwacja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sytuacji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pl-PL" sz="240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zachowania na korytarzach, w szatniach, na boisku, w autobusie, analiza form komunikacji w grupie (żarty, ironia, docinki, wykluczenia)</a:t>
            </a:r>
            <a:endParaRPr lang="en-US" sz="2400"/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2400" b="1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Rozmowa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indywidualna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jako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narzędzie</a:t>
            </a: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diagnozy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240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pytania otwarte,  parafrazowanie, spokojny ton.</a:t>
            </a: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1071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EBBADB-E384-659A-9169-99D444EF5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Reagowanie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zasada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3Z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37A2FC-B77C-8886-C858-846CD202C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Zatrzymaj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przerwij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zachowanie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endParaRPr lang="en-US" sz="3200" err="1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pl-PL" sz="160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„Stop. Zatrzymujemy to zachowanie.”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marL="0" indent="0">
              <a:spcBef>
                <a:spcPct val="20000"/>
              </a:spcBef>
              <a:buNone/>
            </a:pPr>
            <a:endParaRPr lang="pl-PL" sz="1600">
              <a:solidFill>
                <a:srgbClr val="000000"/>
              </a:solidFill>
              <a:latin typeface="Aptos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Zareaguj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/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Nazwij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jasno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opisz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co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widzisz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endParaRPr lang="en-US" sz="3200" err="1">
              <a:solidFill>
                <a:srgbClr val="404040"/>
              </a:solidFill>
              <a:latin typeface="Calibri"/>
              <a:ea typeface="Calibri"/>
              <a:cs typeface="Calibri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pl-PL" sz="160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„Widzę, że popychasz Kacpra i wyśmiewasz jego wygląd.”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Zabezpiecz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zapewnij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bezpieczeństwo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wsparcie</a:t>
            </a:r>
            <a:endParaRPr lang="pl-PL" err="1">
              <a:solidFill>
                <a:srgbClr val="404040"/>
              </a:solidFill>
              <a:latin typeface="Century Gothic" panose="020B0502020202020204"/>
              <a:ea typeface="Calibri"/>
              <a:cs typeface="Calibri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pl-PL" sz="160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„Kacprze, chodź ze mną do gabinetu. Ty, Michał, chwilę poczekasz.”</a:t>
            </a:r>
            <a:endParaRPr lang="pl-PL" sz="1600"/>
          </a:p>
        </p:txBody>
      </p:sp>
    </p:spTree>
    <p:extLst>
      <p:ext uri="{BB962C8B-B14F-4D97-AF65-F5344CB8AC3E}">
        <p14:creationId xmlns:p14="http://schemas.microsoft.com/office/powerpoint/2010/main" val="1092185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ABB8F5-9722-84C1-E827-77D72673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Interwencja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w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różnych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sytuacjach</a:t>
            </a:r>
            <a:endParaRPr lang="pl-PL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C3C680-A2A8-B95B-2ECA-12EE90C67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korytarzu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szybka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spokojna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reakcja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zero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oceniania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tylko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opis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faktów</a:t>
            </a:r>
            <a:endParaRPr lang="en-US" sz="3200" err="1">
              <a:latin typeface="Calibri"/>
              <a:ea typeface="Calibri"/>
              <a:cs typeface="Calibri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pl-PL" sz="150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„Widzę przepychanki, ktoś może zrobić sobie krzywdę. Przerywam to.”</a:t>
            </a:r>
            <a:endParaRPr lang="en-US" sz="15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lekcji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przerwanie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rozmowa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później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wdawać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się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w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dyskusje</a:t>
            </a:r>
            <a:endParaRPr lang="en-US" sz="3200" err="1"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internecie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dokumentacja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screeny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zgłoszenie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procedury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(to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samo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prawo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w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realu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w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sieci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  <a:endParaRPr lang="pl-PL" err="1"/>
          </a:p>
        </p:txBody>
      </p:sp>
    </p:spTree>
    <p:extLst>
      <p:ext uri="{BB962C8B-B14F-4D97-AF65-F5344CB8AC3E}">
        <p14:creationId xmlns:p14="http://schemas.microsoft.com/office/powerpoint/2010/main" val="24606843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A6479B-AF5C-31F1-60DF-2638E74D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Dziecko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jako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ofiara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postawa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3D3A86-7883-D5C0-049D-1B38DD329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Spokój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akceptacja</a:t>
            </a:r>
            <a:endParaRPr lang="en-US" sz="3200"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Unikanie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ocen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rad</a:t>
            </a:r>
            <a:endParaRPr lang="en-US" sz="3200"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Aktywne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słuchanie</a:t>
            </a:r>
            <a:endParaRPr lang="en-US" sz="3200"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Dbanie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o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poczucie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bezpieczeństwa</a:t>
            </a:r>
            <a:endParaRPr lang="en-US" sz="3200" err="1"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Nie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uniewaznianie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problemu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325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9A2C03-300C-9E4D-D9D7-1FC320DC7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2080613-F21F-C956-7574-446D776A2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Przemoc rówieśnicza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2529C8DC-3271-168B-D025-9F5FC210D8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2942316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01617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9606F-0B6D-416A-74BE-941B1A5EE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0AA159-18EB-B0CC-460D-7DD35451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Dziecko</a:t>
            </a:r>
            <a:r>
              <a:rPr lang="en-US" sz="4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jako</a:t>
            </a:r>
            <a:r>
              <a:rPr lang="en-US" sz="4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ofiara</a:t>
            </a:r>
            <a:r>
              <a:rPr lang="en-US" sz="4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jak </a:t>
            </a:r>
            <a:r>
              <a:rPr lang="en-US" sz="4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rozmawiać</a:t>
            </a:r>
            <a:r>
              <a:rPr lang="en-US" sz="4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A720C2-1533-D700-3E33-357F9816D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04357" cy="426353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Pytania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otwarte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 (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Kiedy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to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się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zaczęło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?”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„Jak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się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wtedy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czujesz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?”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„Co jest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dla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ciebie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najtrudniejsze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?”)</a:t>
            </a:r>
            <a:endParaRPr lang="en-US" sz="3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komunikaty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„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widzę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–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słyszę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–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rozumiem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”,</a:t>
            </a:r>
            <a:endParaRPr lang="en-US"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aktywne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słuchanie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(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paraFraza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nazywanie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emocji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),</a:t>
            </a:r>
            <a:endParaRPr lang="en-US"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Nazywanie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emocji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Wspólne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szukanie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rozwiązań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/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dawanie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dziecku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poczucia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wpływu</a:t>
            </a:r>
            <a:r>
              <a:rPr lang="en-US" sz="32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: </a:t>
            </a:r>
            <a:r>
              <a:rPr lang="en-US" sz="3200" i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„Jak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chciałbyś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/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chciałabyś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żebym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ci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pomógł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?”</a:t>
            </a:r>
            <a:endParaRPr lang="en-US"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Dokumentowanie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zdarzeń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(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szczególnie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w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przypadku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cyberprzemocy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),</a:t>
            </a:r>
            <a:endParaRPr lang="en-US" dirty="0">
              <a:latin typeface="Calibri"/>
            </a:endParaRPr>
          </a:p>
          <a:p>
            <a:pPr>
              <a:buFont typeface="Wingdings" charset="2"/>
              <a:buChar char="Ø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63388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921595-5EFA-E6CD-0E36-425A701A1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7E8610-2DF7-4AF0-B876-0F3B7882A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8C023-62A6-4DA0-8DF4-3F4EA9409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5370B08-A062-858B-9F24-FB1DF0E8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Czego NIE robić</a:t>
            </a:r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?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EDB1C8FA-4242-BB0F-C592-9217790ED9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771712"/>
              </p:ext>
            </p:extLst>
          </p:nvPr>
        </p:nvGraphicFramePr>
        <p:xfrm>
          <a:off x="961012" y="2930805"/>
          <a:ext cx="10265786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14595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DFA24-E580-25FF-CD6C-D5C634FBF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9E31B4-D843-5CD1-6C19-F776C61B8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Dziecko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jako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ofiara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praktyczne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działania</a:t>
            </a:r>
            <a:endParaRPr lang="pl-PL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39DDC7-E269-CE00-1B32-920458D2F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02FE5B-CA5D-9704-0803-B8F9B773926A}"/>
              </a:ext>
            </a:extLst>
          </p:cNvPr>
          <p:cNvSpPr>
            <a:spLocks noGrp="1"/>
          </p:cNvSpPr>
          <p:nvPr/>
        </p:nvSpPr>
        <p:spPr>
          <a:xfrm>
            <a:off x="2588590" y="2137544"/>
            <a:ext cx="8638209" cy="3763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/>
              <a:buChar char="Ø"/>
            </a:pPr>
            <a:r>
              <a:rPr lang="pl-PL">
                <a:ea typeface="+mn-lt"/>
                <a:cs typeface="+mn-lt"/>
              </a:rPr>
              <a:t>Współpracuj z rodzicami</a:t>
            </a:r>
          </a:p>
          <a:p>
            <a:pPr>
              <a:buFont typeface="Wingdings"/>
              <a:buChar char="Ø"/>
            </a:pPr>
            <a:r>
              <a:rPr lang="pl-PL"/>
              <a:t>Budowanie</a:t>
            </a:r>
            <a:r>
              <a:t> </a:t>
            </a:r>
            <a:r>
              <a:rPr err="1"/>
              <a:t>samooceny</a:t>
            </a:r>
            <a:r>
              <a:rPr lang="pl-PL"/>
              <a:t> dziecka </a:t>
            </a:r>
            <a:r>
              <a:rPr lang="pl-PL">
                <a:ea typeface="+mn-lt"/>
                <a:cs typeface="+mn-lt"/>
              </a:rPr>
              <a:t>(rola sukcesów)</a:t>
            </a:r>
            <a:endParaRPr/>
          </a:p>
          <a:p>
            <a:pPr>
              <a:buFont typeface="Wingdings"/>
              <a:buChar char="Ø"/>
            </a:pPr>
            <a:r>
              <a:rPr lang="pl-PL"/>
              <a:t>Zadbaj o relacje</a:t>
            </a:r>
          </a:p>
          <a:p>
            <a:pPr>
              <a:buFont typeface="Wingdings"/>
              <a:buChar char="Ø"/>
            </a:pPr>
            <a:r>
              <a:rPr lang="en-US" err="1"/>
              <a:t>Konsultuj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się</a:t>
            </a:r>
            <a:r>
              <a:rPr lang="en-US">
                <a:ea typeface="+mn-lt"/>
                <a:cs typeface="+mn-lt"/>
              </a:rPr>
              <a:t> ze </a:t>
            </a:r>
            <a:r>
              <a:rPr lang="en-US" err="1">
                <a:ea typeface="+mn-lt"/>
                <a:cs typeface="+mn-lt"/>
              </a:rPr>
              <a:t>specjalistą</a:t>
            </a:r>
            <a:endParaRPr lang="pl-PL">
              <a:ea typeface="+mn-lt"/>
              <a:cs typeface="+mn-lt"/>
            </a:endParaRPr>
          </a:p>
          <a:p>
            <a:pPr>
              <a:buFont typeface="Wingdings"/>
              <a:buChar char="Ø"/>
            </a:pPr>
            <a:r>
              <a:rPr lang="en-US" err="1">
                <a:ea typeface="+mn-lt"/>
                <a:cs typeface="+mn-lt"/>
              </a:rPr>
              <a:t>Poszukaj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wsparcia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dla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siebie</a:t>
            </a:r>
            <a:endParaRPr lang="en-US">
              <a:ea typeface="+mn-lt"/>
              <a:cs typeface="+mn-lt"/>
            </a:endParaRPr>
          </a:p>
          <a:p>
            <a:pPr>
              <a:buFont typeface="Wingdings"/>
              <a:buChar char="Ø"/>
            </a:pPr>
            <a:r>
              <a:rPr lang="en-US" err="1">
                <a:ea typeface="+mn-lt"/>
                <a:cs typeface="+mn-lt"/>
              </a:rPr>
              <a:t>Rozważ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zgłoszenie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sprawy</a:t>
            </a:r>
            <a:endParaRPr lang="en-US">
              <a:ea typeface="+mn-lt"/>
              <a:cs typeface="+mn-lt"/>
            </a:endParaRPr>
          </a:p>
          <a:p>
            <a:pPr>
              <a:buFont typeface="Wingdings,Sans-Serif"/>
              <a:buChar char="Ø"/>
            </a:pPr>
            <a:r>
              <a:rPr lang="en-US" sz="2600" err="1">
                <a:ea typeface="+mn-lt"/>
                <a:cs typeface="+mn-lt"/>
              </a:rPr>
              <a:t>Reaguj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na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sygnały</a:t>
            </a:r>
            <a:endParaRPr lang="en-US" sz="2600">
              <a:ea typeface="+mn-lt"/>
              <a:cs typeface="+mn-lt"/>
            </a:endParaRPr>
          </a:p>
          <a:p>
            <a:pPr>
              <a:buFont typeface="Wingdings,Sans-Serif"/>
              <a:buChar char="Ø"/>
            </a:pPr>
            <a:r>
              <a:rPr lang="en-US" sz="2600" err="1">
                <a:ea typeface="+mn-lt"/>
                <a:cs typeface="+mn-lt"/>
              </a:rPr>
              <a:t>Monitoruj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zachowania</a:t>
            </a:r>
            <a:endParaRPr lang="en-US" sz="2600" err="1"/>
          </a:p>
        </p:txBody>
      </p:sp>
    </p:spTree>
    <p:extLst>
      <p:ext uri="{BB962C8B-B14F-4D97-AF65-F5344CB8AC3E}">
        <p14:creationId xmlns:p14="http://schemas.microsoft.com/office/powerpoint/2010/main" val="12700356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290E34-89C4-8DFF-96C9-61DB5A47A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CFA7A24-02AE-A394-E1E7-56940CE5E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Dziecko jako sprawca – zrozumienie zachowania</a:t>
            </a:r>
            <a:endParaRPr lang="pl-PL" sz="3200">
              <a:solidFill>
                <a:schemeClr val="bg1"/>
              </a:solidFill>
            </a:endParaRPr>
          </a:p>
          <a:p>
            <a:endParaRPr lang="en-US" sz="32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60578865-F683-C206-54EE-F7758D65E6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077892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50130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ABEB-76D2-B9A0-4657-27C7F3AA3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321BF-69B3-12EB-E137-8160A3147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9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Dziecko</a:t>
            </a:r>
            <a:r>
              <a:rPr lang="en-US" sz="49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jako</a:t>
            </a:r>
            <a:r>
              <a:rPr lang="en-US" sz="49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sprawca</a:t>
            </a:r>
            <a:r>
              <a:rPr lang="en-US" sz="49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en-US" sz="49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rozmowa</a:t>
            </a:r>
            <a:endParaRPr lang="pl-PL" dirty="0" err="1"/>
          </a:p>
          <a:p>
            <a:endParaRPr lang="en-US" sz="4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05DEE2-5E6B-312D-310F-DB2EE9BA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74" y="2398643"/>
            <a:ext cx="8584095" cy="410892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Spokojnie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bez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krzyków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moralizowania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np. </a:t>
            </a:r>
            <a:r>
              <a:rPr lang="en-US" sz="29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komunikat</a:t>
            </a:r>
            <a:r>
              <a:rPr lang="en-US" sz="29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: </a:t>
            </a:r>
            <a:r>
              <a:rPr lang="en-US" sz="29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„</a:t>
            </a:r>
            <a:r>
              <a:rPr lang="en-US" sz="29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Chciałabym</a:t>
            </a:r>
            <a:r>
              <a:rPr lang="en-US" sz="29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9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zrozumieć</a:t>
            </a:r>
            <a:r>
              <a:rPr lang="en-US" sz="29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co </a:t>
            </a:r>
            <a:r>
              <a:rPr lang="en-US" sz="29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się</a:t>
            </a:r>
            <a:r>
              <a:rPr lang="en-US" sz="29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9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stało</a:t>
            </a:r>
            <a:r>
              <a:rPr lang="en-US" sz="29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— </a:t>
            </a:r>
            <a:r>
              <a:rPr lang="en-US" sz="29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porozmawiajmy</a:t>
            </a:r>
            <a:r>
              <a:rPr lang="en-US" sz="29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o </a:t>
            </a:r>
            <a:r>
              <a:rPr lang="en-US" sz="29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tym</a:t>
            </a:r>
            <a:r>
              <a:rPr lang="en-US" sz="29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”</a:t>
            </a:r>
            <a:endParaRPr lang="en-US" sz="3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Zrozumienie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emocji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„Co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czułeś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zanim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to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zrobiłeś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?”</a:t>
            </a:r>
            <a:endParaRPr lang="en-US" sz="3200" i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Wzmacnianie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odpowiedzialności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:</a:t>
            </a:r>
            <a:br>
              <a:rPr lang="en-US" sz="3200" dirty="0">
                <a:latin typeface="Calibri"/>
                <a:ea typeface="+mn-lt"/>
                <a:cs typeface="+mn-lt"/>
              </a:rPr>
            </a:b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„Co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możesz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zrobić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aby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naprawić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tę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i="1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sytuację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?”</a:t>
            </a:r>
            <a:endParaRPr lang="en-US">
              <a:latin typeface="Calibri"/>
              <a:ea typeface="+mn-lt"/>
              <a:cs typeface="+mn-lt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Zadbanie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o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relacje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Dawanie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przykładu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67094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9A3C9-D23F-2B2B-5E5C-A07822119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9F94B-76A3-8AAE-5144-A6BDDAFE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Sprawca</a:t>
            </a:r>
            <a:r>
              <a:rPr lang="en-US" sz="4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en-US" sz="4400" strike="sngStrik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"</a:t>
            </a:r>
            <a:r>
              <a:rPr lang="en-US" sz="4400" strike="sngStrike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konsekwencje</a:t>
            </a:r>
            <a:r>
              <a:rPr lang="en-US" sz="4400" strike="sngStrik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"</a:t>
            </a:r>
            <a:r>
              <a:rPr lang="en-US" sz="4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? </a:t>
            </a:r>
            <a:r>
              <a:rPr lang="en-US" sz="4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potrzeby</a:t>
            </a:r>
          </a:p>
          <a:p>
            <a:endParaRPr lang="en-US" sz="4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83CC18-2517-3445-F630-D525C77C2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865" y="2155687"/>
            <a:ext cx="8584095" cy="395431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Model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naprawczy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(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przeprosiny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zadośćuczynienie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odbudowa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relacji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),</a:t>
            </a:r>
            <a:endParaRPr lang="pl-PL"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Nauka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umiejętności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społecznych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empatia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samokontrola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rozwiązywanie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konfliktów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.</a:t>
            </a:r>
            <a:endParaRPr lang="en-US" sz="3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Zadbanie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o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relacje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Psychoedukacja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w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zakresie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konsekwencji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długofalowego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wpływania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drugiego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człowieka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poprzez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stosowanie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wobec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niego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przemocy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0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Stawiaj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jasne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granice</a:t>
            </a:r>
            <a:endParaRPr lang="en-US" sz="2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76852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29044-B950-635C-74A9-CB8AD4FBA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70146E-67E4-31B6-B9CA-6CE0258C1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Dziecko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jako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sprawca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 –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praktyczne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działania</a:t>
            </a:r>
            <a:endParaRPr lang="pl-PL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AAD90F-7C7B-29B4-7338-3FC4023C4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720AC9-A14C-A696-0099-6C5F68F92747}"/>
              </a:ext>
            </a:extLst>
          </p:cNvPr>
          <p:cNvSpPr>
            <a:spLocks noGrp="1"/>
          </p:cNvSpPr>
          <p:nvPr/>
        </p:nvSpPr>
        <p:spPr>
          <a:xfrm>
            <a:off x="2588590" y="2329070"/>
            <a:ext cx="8317949" cy="37750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/>
              <a:buChar char="Ø"/>
            </a:pPr>
            <a:r>
              <a:rPr lang="pl-PL">
                <a:ea typeface="+mn-lt"/>
                <a:cs typeface="+mn-lt"/>
              </a:rPr>
              <a:t>Współpracuj z rodzicami</a:t>
            </a:r>
          </a:p>
          <a:p>
            <a:pPr>
              <a:buFont typeface="Wingdings"/>
              <a:buChar char="Ø"/>
            </a:pPr>
            <a:r>
              <a:rPr lang="pl-PL"/>
              <a:t>Buduj</a:t>
            </a:r>
            <a:r>
              <a:t> </a:t>
            </a:r>
            <a:r>
              <a:rPr err="1"/>
              <a:t>samooceny</a:t>
            </a:r>
            <a:r>
              <a:rPr lang="pl-PL"/>
              <a:t> dziecka </a:t>
            </a:r>
            <a:r>
              <a:rPr lang="pl-PL">
                <a:ea typeface="+mn-lt"/>
                <a:cs typeface="+mn-lt"/>
              </a:rPr>
              <a:t>(rola sukcesów)</a:t>
            </a:r>
            <a:endParaRPr/>
          </a:p>
          <a:p>
            <a:pPr>
              <a:buFont typeface="Wingdings"/>
              <a:buChar char="Ø"/>
            </a:pPr>
            <a:r>
              <a:rPr lang="pl-PL"/>
              <a:t>Zadbaj o relacje</a:t>
            </a:r>
          </a:p>
          <a:p>
            <a:pPr>
              <a:buFont typeface="Wingdings"/>
              <a:buChar char="Ø"/>
            </a:pPr>
            <a:r>
              <a:rPr lang="en-US" err="1">
                <a:ea typeface="+mn-lt"/>
                <a:cs typeface="+mn-lt"/>
              </a:rPr>
              <a:t>Skonsultuj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się</a:t>
            </a:r>
            <a:r>
              <a:rPr lang="en-US">
                <a:ea typeface="+mn-lt"/>
                <a:cs typeface="+mn-lt"/>
              </a:rPr>
              <a:t> ze </a:t>
            </a:r>
            <a:r>
              <a:rPr lang="en-US" err="1">
                <a:ea typeface="+mn-lt"/>
                <a:cs typeface="+mn-lt"/>
              </a:rPr>
              <a:t>specjalistą</a:t>
            </a:r>
            <a:endParaRPr lang="pl-PL">
              <a:ea typeface="+mn-lt"/>
              <a:cs typeface="+mn-lt"/>
            </a:endParaRPr>
          </a:p>
          <a:p>
            <a:pPr>
              <a:buFont typeface="Wingdings"/>
              <a:buChar char="Ø"/>
            </a:pPr>
            <a:r>
              <a:rPr lang="en-US" err="1">
                <a:ea typeface="+mn-lt"/>
                <a:cs typeface="+mn-lt"/>
              </a:rPr>
              <a:t>Poszukaj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wsparcia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dla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siebie</a:t>
            </a:r>
          </a:p>
          <a:p>
            <a:pPr>
              <a:buFont typeface="Wingdings"/>
              <a:buChar char="Ø"/>
            </a:pPr>
            <a:r>
              <a:rPr lang="en-US" err="1">
                <a:ea typeface="+mn-lt"/>
                <a:cs typeface="+mn-lt"/>
              </a:rPr>
              <a:t>Rozważ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zgłoszenie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sprawy</a:t>
            </a:r>
            <a:endParaRPr lang="en-US">
              <a:ea typeface="+mn-lt"/>
              <a:cs typeface="+mn-lt"/>
            </a:endParaRPr>
          </a:p>
          <a:p>
            <a:pPr>
              <a:buFont typeface="Wingdings"/>
              <a:buChar char="Ø"/>
            </a:pPr>
            <a:r>
              <a:rPr lang="en-US" err="1">
                <a:ea typeface="+mn-lt"/>
                <a:cs typeface="+mn-lt"/>
              </a:rPr>
              <a:t>Reaguj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sygnały</a:t>
            </a:r>
          </a:p>
          <a:p>
            <a:pPr>
              <a:buFont typeface="Wingdings"/>
              <a:buChar char="Ø"/>
            </a:pPr>
            <a:r>
              <a:rPr lang="en-US" err="1">
                <a:ea typeface="+mn-lt"/>
                <a:cs typeface="+mn-lt"/>
              </a:rPr>
              <a:t>Monitoruj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zachowania</a:t>
            </a:r>
            <a:r>
              <a:rPr lang="en-US">
                <a:ea typeface="+mn-lt"/>
                <a:cs typeface="+mn-lt"/>
              </a:rPr>
              <a:t> w </a:t>
            </a:r>
            <a:r>
              <a:rPr lang="en-US" err="1">
                <a:ea typeface="+mn-lt"/>
                <a:cs typeface="+mn-lt"/>
              </a:rPr>
              <a:t>szkole</a:t>
            </a:r>
            <a:r>
              <a:rPr lang="en-US">
                <a:ea typeface="+mn-lt"/>
                <a:cs typeface="+mn-lt"/>
              </a:rPr>
              <a:t> I </a:t>
            </a:r>
            <a:r>
              <a:rPr lang="en-US" err="1">
                <a:ea typeface="+mn-lt"/>
                <a:cs typeface="+mn-lt"/>
              </a:rPr>
              <a:t>poza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nią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42977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7B573-5006-1942-7C2F-481608296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93F33B-B3D8-8729-9B70-2DBBC269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447" y="624110"/>
            <a:ext cx="9750991" cy="1280890"/>
          </a:xfrm>
        </p:spPr>
        <p:txBody>
          <a:bodyPr>
            <a:normAutofit fontScale="90000"/>
          </a:bodyPr>
          <a:lstStyle/>
          <a:p>
            <a:r>
              <a:rPr lang="en-US" sz="49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Mechanizmy</a:t>
            </a:r>
            <a:r>
              <a:rPr lang="en-US" sz="4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OFIARY — </a:t>
            </a:r>
            <a:r>
              <a:rPr lang="en-US" sz="49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kluczowe</a:t>
            </a:r>
            <a:r>
              <a:rPr lang="en-US" sz="4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9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wzorce</a:t>
            </a:r>
            <a:endParaRPr lang="pl-PL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574D63-E61F-70A2-4EE6-0DF646D6E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C2F8F6-9891-D903-1594-9A81D108B82A}"/>
              </a:ext>
            </a:extLst>
          </p:cNvPr>
          <p:cNvSpPr>
            <a:spLocks noGrp="1"/>
          </p:cNvSpPr>
          <p:nvPr/>
        </p:nvSpPr>
        <p:spPr>
          <a:xfrm>
            <a:off x="2400851" y="1379331"/>
            <a:ext cx="9753600" cy="4382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Calibri"/>
                <a:ea typeface="Calibri"/>
                <a:cs typeface="Calibri"/>
              </a:rPr>
              <a:t>1. </a:t>
            </a:r>
            <a:r>
              <a:rPr lang="en-US" sz="2000" err="1">
                <a:latin typeface="Calibri"/>
                <a:ea typeface="Calibri"/>
                <a:cs typeface="Calibri"/>
              </a:rPr>
              <a:t>Zamrożenie</a:t>
            </a:r>
            <a:r>
              <a:rPr lang="en-US" sz="2000">
                <a:latin typeface="Calibri"/>
                <a:ea typeface="Calibri"/>
                <a:cs typeface="Calibri"/>
              </a:rPr>
              <a:t> (freeze) — </a:t>
            </a:r>
            <a:r>
              <a:rPr lang="en-US" sz="2000" err="1">
                <a:latin typeface="Calibri"/>
                <a:ea typeface="Calibri"/>
                <a:cs typeface="Calibri"/>
              </a:rPr>
              <a:t>objawy</a:t>
            </a:r>
            <a:r>
              <a:rPr lang="en-US" sz="2000">
                <a:latin typeface="Calibri"/>
                <a:ea typeface="Calibri"/>
                <a:cs typeface="Calibri"/>
              </a:rPr>
              <a:t>:</a:t>
            </a:r>
            <a:endParaRPr lang="pl-PL" sz="2000">
              <a:latin typeface="Calibri"/>
              <a:ea typeface="Calibri"/>
              <a:cs typeface="Calibri"/>
            </a:endParaRPr>
          </a:p>
          <a:p>
            <a:pPr lvl="1">
              <a:buFont typeface="Calibri"/>
              <a:buChar char="-"/>
            </a:pPr>
            <a:r>
              <a:rPr lang="en-US" sz="2000" err="1">
                <a:latin typeface="Calibri"/>
                <a:ea typeface="Calibri"/>
                <a:cs typeface="Calibri"/>
              </a:rPr>
              <a:t>Milczenie</a:t>
            </a:r>
            <a:r>
              <a:rPr lang="en-US" sz="2000">
                <a:latin typeface="Calibri"/>
                <a:ea typeface="Calibri"/>
                <a:cs typeface="Calibri"/>
              </a:rPr>
              <a:t>, '</a:t>
            </a:r>
            <a:r>
              <a:rPr lang="en-US" sz="2000" err="1">
                <a:latin typeface="Calibri"/>
                <a:ea typeface="Calibri"/>
                <a:cs typeface="Calibri"/>
              </a:rPr>
              <a:t>zastyganie</a:t>
            </a:r>
            <a:r>
              <a:rPr lang="en-US" sz="2000">
                <a:latin typeface="Calibri"/>
                <a:ea typeface="Calibri"/>
                <a:cs typeface="Calibri"/>
              </a:rPr>
              <a:t>', </a:t>
            </a:r>
            <a:r>
              <a:rPr lang="en-US" sz="2000" err="1">
                <a:latin typeface="Calibri"/>
                <a:ea typeface="Calibri"/>
                <a:cs typeface="Calibri"/>
              </a:rPr>
              <a:t>brak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reakcji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obronnej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lvl="1">
              <a:buFont typeface="Calibri"/>
              <a:buChar char="-"/>
            </a:pPr>
            <a:r>
              <a:rPr lang="en-US" sz="2000" err="1">
                <a:latin typeface="Calibri"/>
                <a:ea typeface="Calibri"/>
                <a:cs typeface="Calibri"/>
              </a:rPr>
              <a:t>Fizjologiczna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reakcja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stresowa</a:t>
            </a:r>
            <a:r>
              <a:rPr lang="en-US" sz="2000">
                <a:latin typeface="Calibri"/>
                <a:ea typeface="Calibri"/>
                <a:cs typeface="Calibri"/>
              </a:rPr>
              <a:t>, </a:t>
            </a:r>
            <a:r>
              <a:rPr lang="en-US" sz="2000" err="1">
                <a:latin typeface="Calibri"/>
                <a:ea typeface="Calibri"/>
                <a:cs typeface="Calibri"/>
              </a:rPr>
              <a:t>nie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oznaka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słabości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Calibri"/>
                <a:ea typeface="Calibri"/>
                <a:cs typeface="Calibri"/>
              </a:rPr>
              <a:t>2. </a:t>
            </a:r>
            <a:r>
              <a:rPr lang="en-US" sz="2000" err="1">
                <a:latin typeface="Calibri"/>
                <a:ea typeface="Calibri"/>
                <a:cs typeface="Calibri"/>
              </a:rPr>
              <a:t>Wycofanie</a:t>
            </a:r>
            <a:r>
              <a:rPr lang="en-US" sz="2000">
                <a:latin typeface="Calibri"/>
                <a:ea typeface="Calibri"/>
                <a:cs typeface="Calibri"/>
              </a:rPr>
              <a:t> — </a:t>
            </a:r>
            <a:r>
              <a:rPr lang="en-US" sz="2000" err="1">
                <a:latin typeface="Calibri"/>
                <a:ea typeface="Calibri"/>
                <a:cs typeface="Calibri"/>
              </a:rPr>
              <a:t>objawy</a:t>
            </a:r>
            <a:r>
              <a:rPr lang="en-US" sz="2000">
                <a:latin typeface="Calibri"/>
                <a:ea typeface="Calibri"/>
                <a:cs typeface="Calibri"/>
              </a:rPr>
              <a:t>:</a:t>
            </a:r>
          </a:p>
          <a:p>
            <a:pPr lvl="1">
              <a:buFont typeface="Calibri"/>
              <a:buChar char="-"/>
            </a:pPr>
            <a:r>
              <a:rPr lang="en-US" sz="2000" err="1">
                <a:latin typeface="Calibri"/>
                <a:ea typeface="Calibri"/>
                <a:cs typeface="Calibri"/>
              </a:rPr>
              <a:t>Unikanie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przerw</a:t>
            </a:r>
            <a:r>
              <a:rPr lang="en-US" sz="2000">
                <a:latin typeface="Calibri"/>
                <a:ea typeface="Calibri"/>
                <a:cs typeface="Calibri"/>
              </a:rPr>
              <a:t>, </a:t>
            </a:r>
            <a:r>
              <a:rPr lang="en-US" sz="2000" err="1">
                <a:latin typeface="Calibri"/>
                <a:ea typeface="Calibri"/>
                <a:cs typeface="Calibri"/>
              </a:rPr>
              <a:t>zajęć</a:t>
            </a:r>
            <a:r>
              <a:rPr lang="en-US" sz="2000">
                <a:latin typeface="Calibri"/>
                <a:ea typeface="Calibri"/>
                <a:cs typeface="Calibri"/>
              </a:rPr>
              <a:t>, </a:t>
            </a:r>
            <a:r>
              <a:rPr lang="en-US" sz="2000" err="1">
                <a:latin typeface="Calibri"/>
                <a:ea typeface="Calibri"/>
                <a:cs typeface="Calibri"/>
              </a:rPr>
              <a:t>rówieśników</a:t>
            </a:r>
            <a:r>
              <a:rPr lang="en-US" sz="2000">
                <a:latin typeface="Calibri"/>
                <a:ea typeface="Calibri"/>
                <a:cs typeface="Calibri"/>
              </a:rPr>
              <a:t>; </a:t>
            </a:r>
            <a:r>
              <a:rPr lang="en-US" sz="2000" err="1">
                <a:latin typeface="Calibri"/>
                <a:ea typeface="Calibri"/>
                <a:cs typeface="Calibri"/>
              </a:rPr>
              <a:t>spadek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aktywności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lvl="1">
              <a:buFont typeface="Calibri"/>
              <a:buChar char="-"/>
            </a:pPr>
            <a:r>
              <a:rPr lang="en-US" sz="2000" err="1">
                <a:latin typeface="Calibri"/>
                <a:ea typeface="Calibri"/>
                <a:cs typeface="Calibri"/>
              </a:rPr>
              <a:t>Izolacja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społeczna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jako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strategia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ochronna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Calibri"/>
                <a:ea typeface="Calibri"/>
                <a:cs typeface="Calibri"/>
              </a:rPr>
              <a:t>3. </a:t>
            </a:r>
            <a:r>
              <a:rPr lang="en-US" sz="2000" err="1">
                <a:latin typeface="Calibri"/>
                <a:ea typeface="Calibri"/>
                <a:cs typeface="Calibri"/>
              </a:rPr>
              <a:t>Internalizacja</a:t>
            </a:r>
            <a:r>
              <a:rPr lang="en-US" sz="2000">
                <a:latin typeface="Calibri"/>
                <a:ea typeface="Calibri"/>
                <a:cs typeface="Calibri"/>
              </a:rPr>
              <a:t> winy:</a:t>
            </a:r>
          </a:p>
          <a:p>
            <a:pPr lvl="1">
              <a:buFont typeface="Calibri"/>
              <a:buChar char="-"/>
            </a:pPr>
            <a:r>
              <a:rPr lang="en-US" sz="2000" err="1">
                <a:latin typeface="Calibri"/>
                <a:ea typeface="Calibri"/>
                <a:cs typeface="Calibri"/>
              </a:rPr>
              <a:t>Przekonanie</a:t>
            </a:r>
            <a:r>
              <a:rPr lang="en-US" sz="2000">
                <a:latin typeface="Calibri"/>
                <a:ea typeface="Calibri"/>
                <a:cs typeface="Calibri"/>
              </a:rPr>
              <a:t> 'To </a:t>
            </a:r>
            <a:r>
              <a:rPr lang="en-US" sz="2000" err="1">
                <a:latin typeface="Calibri"/>
                <a:ea typeface="Calibri"/>
                <a:cs typeface="Calibri"/>
              </a:rPr>
              <a:t>moja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wina</a:t>
            </a:r>
            <a:r>
              <a:rPr lang="en-US" sz="2000">
                <a:latin typeface="Calibri"/>
                <a:ea typeface="Calibri"/>
                <a:cs typeface="Calibri"/>
              </a:rPr>
              <a:t>', </a:t>
            </a:r>
            <a:r>
              <a:rPr lang="en-US" sz="2000" err="1">
                <a:latin typeface="Calibri"/>
                <a:ea typeface="Calibri"/>
                <a:cs typeface="Calibri"/>
              </a:rPr>
              <a:t>wstyd</a:t>
            </a:r>
            <a:r>
              <a:rPr lang="en-US" sz="2000">
                <a:latin typeface="Calibri"/>
                <a:ea typeface="Calibri"/>
                <a:cs typeface="Calibri"/>
              </a:rPr>
              <a:t>, </a:t>
            </a:r>
            <a:r>
              <a:rPr lang="en-US" sz="2000" err="1">
                <a:latin typeface="Calibri"/>
                <a:ea typeface="Calibri"/>
                <a:cs typeface="Calibri"/>
              </a:rPr>
              <a:t>opór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przed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ujawnieniem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Calibri"/>
                <a:ea typeface="Calibri"/>
                <a:cs typeface="Calibri"/>
              </a:rPr>
              <a:t>4. </a:t>
            </a:r>
            <a:r>
              <a:rPr lang="en-US" sz="2000" err="1">
                <a:latin typeface="Calibri"/>
                <a:ea typeface="Calibri"/>
                <a:cs typeface="Calibri"/>
              </a:rPr>
              <a:t>Nadmierna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czujność</a:t>
            </a:r>
            <a:r>
              <a:rPr lang="en-US" sz="2000">
                <a:latin typeface="Calibri"/>
                <a:ea typeface="Calibri"/>
                <a:cs typeface="Calibri"/>
              </a:rPr>
              <a:t> (hypervigilance):</a:t>
            </a:r>
          </a:p>
          <a:p>
            <a:pPr lvl="1">
              <a:buFont typeface="Calibri"/>
              <a:buChar char="-"/>
            </a:pPr>
            <a:r>
              <a:rPr lang="en-US" sz="2000" err="1">
                <a:latin typeface="Calibri"/>
                <a:ea typeface="Calibri"/>
                <a:cs typeface="Calibri"/>
              </a:rPr>
              <a:t>Ciągłe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napięcie</a:t>
            </a:r>
            <a:r>
              <a:rPr lang="en-US" sz="2000">
                <a:latin typeface="Calibri"/>
                <a:ea typeface="Calibri"/>
                <a:cs typeface="Calibri"/>
              </a:rPr>
              <a:t>, </a:t>
            </a:r>
            <a:r>
              <a:rPr lang="en-US" sz="2000" err="1">
                <a:latin typeface="Calibri"/>
                <a:ea typeface="Calibri"/>
                <a:cs typeface="Calibri"/>
              </a:rPr>
              <a:t>trudności</a:t>
            </a:r>
            <a:r>
              <a:rPr lang="en-US" sz="2000">
                <a:latin typeface="Calibri"/>
                <a:ea typeface="Calibri"/>
                <a:cs typeface="Calibri"/>
              </a:rPr>
              <a:t> z </a:t>
            </a:r>
            <a:r>
              <a:rPr lang="en-US" sz="2000" err="1">
                <a:latin typeface="Calibri"/>
                <a:ea typeface="Calibri"/>
                <a:cs typeface="Calibri"/>
              </a:rPr>
              <a:t>koncentracją</a:t>
            </a:r>
            <a:r>
              <a:rPr lang="en-US" sz="2000">
                <a:latin typeface="Calibri"/>
                <a:ea typeface="Calibri"/>
                <a:cs typeface="Calibri"/>
              </a:rPr>
              <a:t>, </a:t>
            </a:r>
            <a:r>
              <a:rPr lang="en-US" sz="2000" err="1">
                <a:latin typeface="Calibri"/>
                <a:ea typeface="Calibri"/>
                <a:cs typeface="Calibri"/>
              </a:rPr>
              <a:t>przewidywanie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zagrożeń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Calibri"/>
                <a:ea typeface="Calibri"/>
                <a:cs typeface="Calibri"/>
              </a:rPr>
              <a:t>5. </a:t>
            </a:r>
            <a:r>
              <a:rPr lang="en-US" sz="2000" err="1">
                <a:latin typeface="Calibri"/>
                <a:ea typeface="Calibri"/>
                <a:cs typeface="Calibri"/>
              </a:rPr>
              <a:t>Szukanie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ochrony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lub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izolacja</a:t>
            </a:r>
            <a:r>
              <a:rPr lang="en-US" sz="2000">
                <a:latin typeface="Calibri"/>
                <a:ea typeface="Calibri"/>
                <a:cs typeface="Calibri"/>
              </a:rPr>
              <a:t>:</a:t>
            </a:r>
          </a:p>
          <a:p>
            <a:pPr lvl="1">
              <a:buFont typeface="Calibri"/>
              <a:buChar char="-"/>
            </a:pPr>
            <a:r>
              <a:rPr lang="en-US" sz="2000" err="1">
                <a:latin typeface="Calibri"/>
                <a:ea typeface="Calibri"/>
                <a:cs typeface="Calibri"/>
              </a:rPr>
              <a:t>Silne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przywiązanie</a:t>
            </a:r>
            <a:r>
              <a:rPr lang="en-US" sz="2000">
                <a:latin typeface="Calibri"/>
                <a:ea typeface="Calibri"/>
                <a:cs typeface="Calibri"/>
              </a:rPr>
              <a:t> do </a:t>
            </a:r>
            <a:r>
              <a:rPr lang="en-US" sz="2000" err="1">
                <a:latin typeface="Calibri"/>
                <a:ea typeface="Calibri"/>
                <a:cs typeface="Calibri"/>
              </a:rPr>
              <a:t>dorosłych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lub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całkowite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wycofanie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2000">
                <a:latin typeface="Calibri"/>
                <a:ea typeface="Calibri"/>
                <a:cs typeface="Calibri"/>
              </a:rPr>
              <a:t>6. </a:t>
            </a:r>
            <a:r>
              <a:rPr lang="en-US" sz="2000" err="1">
                <a:latin typeface="Calibri"/>
                <a:ea typeface="Calibri"/>
                <a:cs typeface="Calibri"/>
              </a:rPr>
              <a:t>Przykładowe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reakcje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rodzica</a:t>
            </a:r>
            <a:r>
              <a:rPr lang="en-US" sz="2000">
                <a:latin typeface="Calibri"/>
                <a:ea typeface="Calibri"/>
                <a:cs typeface="Calibri"/>
              </a:rPr>
              <a:t>:</a:t>
            </a:r>
          </a:p>
          <a:p>
            <a:pPr marL="800100" lvl="1" indent="-342900">
              <a:buFont typeface="Calibri"/>
              <a:buChar char="-"/>
            </a:pPr>
            <a:r>
              <a:rPr lang="en-US" sz="2000" err="1">
                <a:latin typeface="Calibri"/>
                <a:ea typeface="Calibri"/>
                <a:cs typeface="Calibri"/>
              </a:rPr>
              <a:t>Uspokojenie</a:t>
            </a:r>
            <a:r>
              <a:rPr lang="en-US" sz="2000">
                <a:latin typeface="Calibri"/>
                <a:ea typeface="Calibri"/>
                <a:cs typeface="Calibri"/>
              </a:rPr>
              <a:t>, </a:t>
            </a:r>
            <a:r>
              <a:rPr lang="en-US" sz="2000" err="1">
                <a:latin typeface="Calibri"/>
                <a:ea typeface="Calibri"/>
                <a:cs typeface="Calibri"/>
              </a:rPr>
              <a:t>nazwanie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emocji</a:t>
            </a:r>
            <a:r>
              <a:rPr lang="en-US" sz="2000">
                <a:latin typeface="Calibri"/>
                <a:ea typeface="Calibri"/>
                <a:cs typeface="Calibri"/>
              </a:rPr>
              <a:t>, </a:t>
            </a:r>
            <a:r>
              <a:rPr lang="en-US" sz="2000" err="1">
                <a:latin typeface="Calibri"/>
                <a:ea typeface="Calibri"/>
                <a:cs typeface="Calibri"/>
              </a:rPr>
              <a:t>pytania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otwarte</a:t>
            </a:r>
            <a:r>
              <a:rPr lang="en-US" sz="2000">
                <a:latin typeface="Calibri"/>
                <a:ea typeface="Calibri"/>
                <a:cs typeface="Calibri"/>
              </a:rPr>
              <a:t>, </a:t>
            </a:r>
            <a:r>
              <a:rPr lang="en-US" sz="2000" err="1">
                <a:latin typeface="Calibri"/>
                <a:ea typeface="Calibri"/>
                <a:cs typeface="Calibri"/>
              </a:rPr>
              <a:t>oferowanie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wyborów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lvl="1">
              <a:buFont typeface="Calibri"/>
              <a:buChar char="-"/>
            </a:pPr>
            <a:r>
              <a:rPr lang="en-US" sz="2000" err="1">
                <a:latin typeface="Calibri"/>
                <a:ea typeface="Calibri"/>
                <a:cs typeface="Calibri"/>
              </a:rPr>
              <a:t>Dokumentowanie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zdarzeń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i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współpraca</a:t>
            </a:r>
            <a:r>
              <a:rPr lang="en-US" sz="2000">
                <a:latin typeface="Calibri"/>
                <a:ea typeface="Calibri"/>
                <a:cs typeface="Calibri"/>
              </a:rPr>
              <a:t> ze </a:t>
            </a:r>
            <a:r>
              <a:rPr lang="en-US" sz="2000" err="1">
                <a:latin typeface="Calibri"/>
                <a:ea typeface="Calibri"/>
                <a:cs typeface="Calibri"/>
              </a:rPr>
              <a:t>szkołą</a:t>
            </a:r>
            <a:endParaRPr lang="en-US" sz="2000" err="1">
              <a:latin typeface="Century Gothic"/>
              <a:ea typeface="Calibri"/>
              <a:cs typeface="Calibri"/>
            </a:endParaRPr>
          </a:p>
          <a:p>
            <a:pPr>
              <a:buFont typeface="Wingdings"/>
              <a:buChar char="Ø"/>
            </a:pPr>
            <a:endParaRPr lang="pl-PL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48943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674F2-5C83-1F2A-5692-D44B0A88E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3ACE60-FE83-E167-82F9-B14833B3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447" y="624110"/>
            <a:ext cx="9982904" cy="1280890"/>
          </a:xfrm>
        </p:spPr>
        <p:txBody>
          <a:bodyPr>
            <a:normAutofit fontScale="90000"/>
          </a:bodyPr>
          <a:lstStyle/>
          <a:p>
            <a:r>
              <a:rPr lang="en-US" sz="49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Mechanizmy</a:t>
            </a:r>
            <a:r>
              <a:rPr lang="en-US" sz="4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SPRAWCY — </a:t>
            </a:r>
            <a:r>
              <a:rPr lang="en-US" sz="49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kluczowe</a:t>
            </a:r>
            <a:r>
              <a:rPr lang="en-US" sz="4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9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wzorce</a:t>
            </a:r>
            <a:endParaRPr lang="pl-PL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918AAE-EA4C-4B55-5800-FFED59CAA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6C6AC7-E1E8-C61A-B099-D851116E3069}"/>
              </a:ext>
            </a:extLst>
          </p:cNvPr>
          <p:cNvSpPr>
            <a:spLocks noGrp="1"/>
          </p:cNvSpPr>
          <p:nvPr/>
        </p:nvSpPr>
        <p:spPr>
          <a:xfrm>
            <a:off x="2433981" y="1909418"/>
            <a:ext cx="9753600" cy="4382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latin typeface="Calibri"/>
                <a:ea typeface="Calibri"/>
                <a:cs typeface="Calibri"/>
              </a:rPr>
              <a:t>1. </a:t>
            </a:r>
            <a:r>
              <a:rPr lang="en-US" sz="1800" err="1">
                <a:latin typeface="Calibri"/>
                <a:ea typeface="Calibri"/>
                <a:cs typeface="Calibri"/>
              </a:rPr>
              <a:t>Przerzucanie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odpowiedzialności</a:t>
            </a:r>
            <a:r>
              <a:rPr lang="en-US" sz="1800">
                <a:latin typeface="Calibri"/>
                <a:ea typeface="Calibri"/>
                <a:cs typeface="Calibri"/>
              </a:rPr>
              <a:t>:</a:t>
            </a:r>
            <a:endParaRPr lang="pl-PL"/>
          </a:p>
          <a:p>
            <a:pPr marL="1028700" lvl="1"/>
            <a:r>
              <a:rPr lang="en-US" sz="1800">
                <a:latin typeface="Calibri"/>
                <a:ea typeface="Calibri"/>
                <a:cs typeface="Calibri"/>
              </a:rPr>
              <a:t>"To on </a:t>
            </a:r>
            <a:r>
              <a:rPr lang="en-US" sz="1800" err="1">
                <a:latin typeface="Calibri"/>
                <a:ea typeface="Calibri"/>
                <a:cs typeface="Calibri"/>
              </a:rPr>
              <a:t>zaczął</a:t>
            </a:r>
            <a:r>
              <a:rPr lang="en-US" sz="1800">
                <a:latin typeface="Calibri"/>
                <a:ea typeface="Calibri"/>
                <a:cs typeface="Calibri"/>
              </a:rPr>
              <a:t>", </a:t>
            </a:r>
            <a:r>
              <a:rPr lang="en-US" sz="1800" err="1">
                <a:latin typeface="Calibri"/>
                <a:ea typeface="Calibri"/>
                <a:cs typeface="Calibri"/>
              </a:rPr>
              <a:t>umniejszanie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swojego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udziału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>
                <a:latin typeface="Calibri"/>
                <a:ea typeface="Calibri"/>
                <a:cs typeface="Calibri"/>
              </a:rPr>
              <a:t>2. </a:t>
            </a:r>
            <a:r>
              <a:rPr lang="en-US" sz="1800" err="1">
                <a:latin typeface="Calibri"/>
                <a:ea typeface="Calibri"/>
                <a:cs typeface="Calibri"/>
              </a:rPr>
              <a:t>Normalizowanie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przemocy</a:t>
            </a:r>
            <a:r>
              <a:rPr lang="en-US" sz="1800">
                <a:latin typeface="Calibri"/>
                <a:ea typeface="Calibri"/>
                <a:cs typeface="Calibri"/>
              </a:rPr>
              <a:t>:</a:t>
            </a:r>
          </a:p>
          <a:p>
            <a:pPr marL="1028700" lvl="1"/>
            <a:r>
              <a:rPr lang="en-US" sz="1800" err="1">
                <a:latin typeface="Calibri"/>
                <a:ea typeface="Calibri"/>
                <a:cs typeface="Calibri"/>
              </a:rPr>
              <a:t>Postrzeganie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agresji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jako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normy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grupowej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lub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humoru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>
                <a:latin typeface="Calibri"/>
                <a:ea typeface="Calibri"/>
                <a:cs typeface="Calibri"/>
              </a:rPr>
              <a:t>3. </a:t>
            </a:r>
            <a:r>
              <a:rPr lang="en-US" sz="1800" err="1">
                <a:latin typeface="Calibri"/>
                <a:ea typeface="Calibri"/>
                <a:cs typeface="Calibri"/>
              </a:rPr>
              <a:t>Poszukiwanie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gratyfikacji</a:t>
            </a:r>
            <a:r>
              <a:rPr lang="en-US" sz="1800">
                <a:latin typeface="Calibri"/>
                <a:ea typeface="Calibri"/>
                <a:cs typeface="Calibri"/>
              </a:rPr>
              <a:t>:</a:t>
            </a:r>
          </a:p>
          <a:p>
            <a:pPr marL="1028700" lvl="1"/>
            <a:r>
              <a:rPr lang="en-US" sz="1800" err="1">
                <a:latin typeface="Calibri"/>
                <a:ea typeface="Calibri"/>
                <a:cs typeface="Calibri"/>
              </a:rPr>
              <a:t>Wzmocnienie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społeczne</a:t>
            </a:r>
            <a:r>
              <a:rPr lang="en-US" sz="1800">
                <a:latin typeface="Calibri"/>
                <a:ea typeface="Calibri"/>
                <a:cs typeface="Calibri"/>
              </a:rPr>
              <a:t> (</a:t>
            </a:r>
            <a:r>
              <a:rPr lang="en-US" sz="1800" err="1">
                <a:latin typeface="Calibri"/>
                <a:ea typeface="Calibri"/>
                <a:cs typeface="Calibri"/>
              </a:rPr>
              <a:t>śmiech</a:t>
            </a:r>
            <a:r>
              <a:rPr lang="en-US" sz="1800">
                <a:latin typeface="Calibri"/>
                <a:ea typeface="Calibri"/>
                <a:cs typeface="Calibri"/>
              </a:rPr>
              <a:t>, status), </a:t>
            </a:r>
            <a:r>
              <a:rPr lang="en-US" sz="1800" err="1">
                <a:latin typeface="Calibri"/>
                <a:ea typeface="Calibri"/>
                <a:cs typeface="Calibri"/>
              </a:rPr>
              <a:t>poczucie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kontroli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>
                <a:latin typeface="Calibri"/>
                <a:ea typeface="Calibri"/>
                <a:cs typeface="Calibri"/>
              </a:rPr>
              <a:t>4. </a:t>
            </a:r>
            <a:r>
              <a:rPr lang="en-US" sz="1800" err="1">
                <a:latin typeface="Calibri"/>
                <a:ea typeface="Calibri"/>
                <a:cs typeface="Calibri"/>
              </a:rPr>
              <a:t>Eksternalizacja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emocji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i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impulsywność</a:t>
            </a:r>
            <a:r>
              <a:rPr lang="en-US" sz="1800">
                <a:latin typeface="Calibri"/>
                <a:ea typeface="Calibri"/>
                <a:cs typeface="Calibri"/>
              </a:rPr>
              <a:t>:</a:t>
            </a:r>
          </a:p>
          <a:p>
            <a:pPr lvl="1"/>
            <a:r>
              <a:rPr lang="en-US" sz="1800" err="1">
                <a:latin typeface="Calibri"/>
                <a:ea typeface="Calibri"/>
                <a:cs typeface="Calibri"/>
              </a:rPr>
              <a:t>Frustracja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przerzucana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na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innych</a:t>
            </a:r>
            <a:r>
              <a:rPr lang="en-US" sz="1800">
                <a:latin typeface="Calibri"/>
                <a:ea typeface="Calibri"/>
                <a:cs typeface="Calibri"/>
              </a:rPr>
              <a:t>, </a:t>
            </a:r>
            <a:r>
              <a:rPr lang="en-US" sz="1800" err="1">
                <a:latin typeface="Calibri"/>
                <a:ea typeface="Calibri"/>
                <a:cs typeface="Calibri"/>
              </a:rPr>
              <a:t>słaba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kontrola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gniewu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>
                <a:latin typeface="Calibri"/>
                <a:ea typeface="Calibri"/>
                <a:cs typeface="Calibri"/>
              </a:rPr>
              <a:t>5. </a:t>
            </a:r>
            <a:r>
              <a:rPr lang="en-US" sz="1800" err="1">
                <a:latin typeface="Calibri"/>
                <a:ea typeface="Calibri"/>
                <a:cs typeface="Calibri"/>
              </a:rPr>
              <a:t>Reakcje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obronne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wobec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dorosłych</a:t>
            </a:r>
            <a:r>
              <a:rPr lang="en-US" sz="1800">
                <a:latin typeface="Calibri"/>
                <a:ea typeface="Calibri"/>
                <a:cs typeface="Calibri"/>
              </a:rPr>
              <a:t>:</a:t>
            </a:r>
          </a:p>
          <a:p>
            <a:pPr lvl="1"/>
            <a:r>
              <a:rPr lang="en-US" sz="1800" err="1">
                <a:latin typeface="Calibri"/>
                <a:ea typeface="Calibri"/>
                <a:cs typeface="Calibri"/>
              </a:rPr>
              <a:t>Zaprzeczanie</a:t>
            </a:r>
            <a:r>
              <a:rPr lang="en-US" sz="1800">
                <a:latin typeface="Calibri"/>
                <a:ea typeface="Calibri"/>
                <a:cs typeface="Calibri"/>
              </a:rPr>
              <a:t>, </a:t>
            </a:r>
            <a:r>
              <a:rPr lang="en-US" sz="1800" err="1">
                <a:latin typeface="Calibri"/>
                <a:ea typeface="Calibri"/>
                <a:cs typeface="Calibri"/>
              </a:rPr>
              <a:t>unikanie</a:t>
            </a:r>
            <a:r>
              <a:rPr lang="en-US" sz="1800">
                <a:latin typeface="Calibri"/>
                <a:ea typeface="Calibri"/>
                <a:cs typeface="Calibri"/>
              </a:rPr>
              <a:t>, </a:t>
            </a:r>
            <a:r>
              <a:rPr lang="en-US" sz="1800" err="1">
                <a:latin typeface="Calibri"/>
                <a:ea typeface="Calibri"/>
                <a:cs typeface="Calibri"/>
              </a:rPr>
              <a:t>agresja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słowna</a:t>
            </a:r>
            <a:r>
              <a:rPr lang="en-US" sz="1800">
                <a:latin typeface="Calibri"/>
                <a:ea typeface="Calibri"/>
                <a:cs typeface="Calibri"/>
              </a:rPr>
              <a:t>, </a:t>
            </a:r>
            <a:r>
              <a:rPr lang="en-US" sz="1800" err="1">
                <a:latin typeface="Calibri"/>
                <a:ea typeface="Calibri"/>
                <a:cs typeface="Calibri"/>
              </a:rPr>
              <a:t>minimalizowanie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>
                <a:latin typeface="Calibri"/>
                <a:ea typeface="Calibri"/>
                <a:cs typeface="Calibri"/>
              </a:rPr>
              <a:t>6. </a:t>
            </a:r>
            <a:r>
              <a:rPr lang="en-US" sz="1800" err="1">
                <a:latin typeface="Calibri"/>
                <a:ea typeface="Calibri"/>
                <a:cs typeface="Calibri"/>
              </a:rPr>
              <a:t>Przykładowe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reakcje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rodzica</a:t>
            </a:r>
            <a:r>
              <a:rPr lang="en-US" sz="1800">
                <a:latin typeface="Calibri"/>
                <a:ea typeface="Calibri"/>
                <a:cs typeface="Calibri"/>
              </a:rPr>
              <a:t>:</a:t>
            </a:r>
          </a:p>
          <a:p>
            <a:pPr lvl="1"/>
            <a:r>
              <a:rPr lang="en-US" sz="1800" err="1">
                <a:latin typeface="Calibri"/>
                <a:ea typeface="Calibri"/>
                <a:cs typeface="Calibri"/>
              </a:rPr>
              <a:t>Spokojne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stawianie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granic</a:t>
            </a:r>
            <a:r>
              <a:rPr lang="en-US" sz="1800">
                <a:latin typeface="Calibri"/>
                <a:ea typeface="Calibri"/>
                <a:cs typeface="Calibri"/>
              </a:rPr>
              <a:t>, </a:t>
            </a:r>
            <a:r>
              <a:rPr lang="en-US" sz="1800" err="1">
                <a:latin typeface="Calibri"/>
                <a:ea typeface="Calibri"/>
                <a:cs typeface="Calibri"/>
              </a:rPr>
              <a:t>wymagaj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naprawy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szkody</a:t>
            </a:r>
            <a:r>
              <a:rPr lang="en-US" sz="1800">
                <a:latin typeface="Calibri"/>
                <a:ea typeface="Calibri"/>
                <a:cs typeface="Calibri"/>
              </a:rPr>
              <a:t>, </a:t>
            </a:r>
            <a:r>
              <a:rPr lang="en-US" sz="1800" err="1">
                <a:latin typeface="Calibri"/>
                <a:ea typeface="Calibri"/>
                <a:cs typeface="Calibri"/>
              </a:rPr>
              <a:t>nauka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empatii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lvl="1"/>
            <a:r>
              <a:rPr lang="en-US" sz="1800" err="1">
                <a:latin typeface="Calibri"/>
                <a:ea typeface="Calibri"/>
                <a:cs typeface="Calibri"/>
              </a:rPr>
              <a:t>Współpraca</a:t>
            </a:r>
            <a:r>
              <a:rPr lang="en-US" sz="1800">
                <a:latin typeface="Calibri"/>
                <a:ea typeface="Calibri"/>
                <a:cs typeface="Calibri"/>
              </a:rPr>
              <a:t> z </a:t>
            </a:r>
            <a:r>
              <a:rPr lang="en-US" sz="1800" err="1">
                <a:latin typeface="Calibri"/>
                <a:ea typeface="Calibri"/>
                <a:cs typeface="Calibri"/>
              </a:rPr>
              <a:t>nauczycielami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i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specjalistami</a:t>
            </a:r>
            <a:r>
              <a:rPr lang="en-US" sz="1800">
                <a:latin typeface="Calibri"/>
                <a:ea typeface="Calibri"/>
                <a:cs typeface="Calibri"/>
              </a:rPr>
              <a:t>; </a:t>
            </a:r>
            <a:r>
              <a:rPr lang="en-US" sz="1800" err="1">
                <a:latin typeface="Calibri"/>
                <a:ea typeface="Calibri"/>
                <a:cs typeface="Calibri"/>
              </a:rPr>
              <a:t>konsekwencje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latin typeface="Calibri"/>
                <a:ea typeface="Calibri"/>
                <a:cs typeface="Calibri"/>
              </a:rPr>
              <a:t>adekwatne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1028700" lvl="1"/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228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C06F60-95F8-E69D-4EF5-02319B5C9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EAD40A-D557-4307-316C-B2E308466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09344"/>
            <a:ext cx="3555557" cy="430187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1400"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 sz="1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E5A450-FE5C-BC2D-CFA7-D696706B69B2}"/>
              </a:ext>
            </a:extLst>
          </p:cNvPr>
          <p:cNvSpPr>
            <a:spLocks noGrp="1"/>
          </p:cNvSpPr>
          <p:nvPr/>
        </p:nvSpPr>
        <p:spPr>
          <a:xfrm>
            <a:off x="2433981" y="1909418"/>
            <a:ext cx="9753600" cy="4382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>
              <a:latin typeface="Calibri"/>
              <a:ea typeface="Calibri"/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7DB095C-A8C3-ECF3-BA5F-37F1A0F251FE}"/>
              </a:ext>
            </a:extLst>
          </p:cNvPr>
          <p:cNvSpPr txBox="1"/>
          <p:nvPr/>
        </p:nvSpPr>
        <p:spPr>
          <a:xfrm>
            <a:off x="3048000" y="3429000"/>
            <a:ext cx="6096000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lvl="0" indent="-228600" algn="l" rtl="0">
              <a:spcAft>
                <a:spcPts val="600"/>
              </a:spcAft>
              <a:buFont typeface=""/>
              <a:buChar char="•"/>
            </a:pPr>
            <a:endParaRPr lang="en-US">
              <a:latin typeface="Calibri"/>
              <a:cs typeface="Arial"/>
            </a:endParaRPr>
          </a:p>
          <a:p>
            <a:pPr algn="ctr">
              <a:spcAft>
                <a:spcPts val="600"/>
              </a:spcAft>
            </a:pPr>
            <a:endParaRPr lang="pl-PL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244C8CA6-842B-F1EC-28AE-42D6EEEDD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641534"/>
              </p:ext>
            </p:extLst>
          </p:nvPr>
        </p:nvGraphicFramePr>
        <p:xfrm>
          <a:off x="2590800" y="163285"/>
          <a:ext cx="8918325" cy="647828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32228">
                  <a:extLst>
                    <a:ext uri="{9D8B030D-6E8A-4147-A177-3AD203B41FA5}">
                      <a16:colId xmlns:a16="http://schemas.microsoft.com/office/drawing/2014/main" val="1780946665"/>
                    </a:ext>
                  </a:extLst>
                </a:gridCol>
                <a:gridCol w="3301871">
                  <a:extLst>
                    <a:ext uri="{9D8B030D-6E8A-4147-A177-3AD203B41FA5}">
                      <a16:colId xmlns:a16="http://schemas.microsoft.com/office/drawing/2014/main" val="327700501"/>
                    </a:ext>
                  </a:extLst>
                </a:gridCol>
                <a:gridCol w="3184226">
                  <a:extLst>
                    <a:ext uri="{9D8B030D-6E8A-4147-A177-3AD203B41FA5}">
                      <a16:colId xmlns:a16="http://schemas.microsoft.com/office/drawing/2014/main" val="653925812"/>
                    </a:ext>
                  </a:extLst>
                </a:gridCol>
              </a:tblGrid>
              <a:tr h="421841"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2800" b="1" err="1">
                          <a:solidFill>
                            <a:schemeClr val="tx1"/>
                          </a:solidFill>
                          <a:effectLst/>
                        </a:rPr>
                        <a:t>Obszar</a:t>
                      </a:r>
                      <a:endParaRPr lang="en-US" sz="28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Ofiara</a:t>
                      </a:r>
                      <a:endParaRPr lang="en-US" sz="28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2800" b="1" err="1">
                          <a:solidFill>
                            <a:schemeClr val="tx1"/>
                          </a:solidFill>
                          <a:effectLst/>
                        </a:rPr>
                        <a:t>Sprawca</a:t>
                      </a:r>
                      <a:endParaRPr lang="en-US" sz="28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extLst>
                  <a:ext uri="{0D108BD9-81ED-4DB2-BD59-A6C34878D82A}">
                    <a16:rowId xmlns:a16="http://schemas.microsoft.com/office/drawing/2014/main" val="3534137856"/>
                  </a:ext>
                </a:extLst>
              </a:tr>
              <a:tr h="693026"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Pozycja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w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relacji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Słabsza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dominowana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Dominująca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silniejsza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extLst>
                  <a:ext uri="{0D108BD9-81ED-4DB2-BD59-A6C34878D82A}">
                    <a16:rowId xmlns:a16="http://schemas.microsoft.com/office/drawing/2014/main" val="401372817"/>
                  </a:ext>
                </a:extLst>
              </a:tr>
              <a:tr h="753288"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Motywacja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działania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Obrona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/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przetrwanie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Kontrola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/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wpływ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/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regulacja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emocji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extLst>
                  <a:ext uri="{0D108BD9-81ED-4DB2-BD59-A6C34878D82A}">
                    <a16:rowId xmlns:a16="http://schemas.microsoft.com/office/drawing/2014/main" val="747493412"/>
                  </a:ext>
                </a:extLst>
              </a:tr>
              <a:tr h="96421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Emocje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dominujące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Lęk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wstyd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bezradność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Złość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napięcie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satysfakcja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z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przewagi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extLst>
                  <a:ext uri="{0D108BD9-81ED-4DB2-BD59-A6C34878D82A}">
                    <a16:rowId xmlns:a16="http://schemas.microsoft.com/office/drawing/2014/main" val="3303487842"/>
                  </a:ext>
                </a:extLst>
              </a:tr>
              <a:tr h="753288"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Interpretacja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sytuacji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'To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moja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wina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', 'Nie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mogę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nic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zrobić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'</a:t>
                      </a:r>
                      <a:endParaRPr lang="en-US" sz="15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'To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nie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moja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wina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', 'On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przesadza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'</a:t>
                      </a:r>
                      <a:endParaRPr lang="en-US" sz="15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extLst>
                  <a:ext uri="{0D108BD9-81ED-4DB2-BD59-A6C34878D82A}">
                    <a16:rowId xmlns:a16="http://schemas.microsoft.com/office/drawing/2014/main" val="3177345778"/>
                  </a:ext>
                </a:extLst>
              </a:tr>
              <a:tr h="96421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Reakcje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behawioralne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Wycofanie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ucieczka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zamrożenie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Agresja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dominacja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manipulacja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extLst>
                  <a:ext uri="{0D108BD9-81ED-4DB2-BD59-A6C34878D82A}">
                    <a16:rowId xmlns:a16="http://schemas.microsoft.com/office/drawing/2014/main" val="569917325"/>
                  </a:ext>
                </a:extLst>
              </a:tr>
              <a:tr h="96421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Komunikacja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Trudność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w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ujawnieniu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problemu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Zaprzeczanie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umniejszanie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extLst>
                  <a:ext uri="{0D108BD9-81ED-4DB2-BD59-A6C34878D82A}">
                    <a16:rowId xmlns:a16="http://schemas.microsoft.com/office/drawing/2014/main" val="1470309782"/>
                  </a:ext>
                </a:extLst>
              </a:tr>
              <a:tr h="96421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Regulacja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emocji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Nadmierna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pobudliwość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lub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zablokowanie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60"/>
                        </a:lnSpc>
                        <a:buNone/>
                      </a:pP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Słaba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kontrola</a:t>
                      </a:r>
                      <a:r>
                        <a:rPr lang="en-US" sz="1500" b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500" b="0" err="1">
                          <a:solidFill>
                            <a:srgbClr val="000000"/>
                          </a:solidFill>
                          <a:effectLst/>
                        </a:rPr>
                        <a:t>impulsów</a:t>
                      </a:r>
                      <a:endParaRPr lang="en-US" sz="1500" b="0" i="0" err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7197" marR="77197" marT="38599" marB="38599"/>
                </a:tc>
                <a:extLst>
                  <a:ext uri="{0D108BD9-81ED-4DB2-BD59-A6C34878D82A}">
                    <a16:rowId xmlns:a16="http://schemas.microsoft.com/office/drawing/2014/main" val="3414009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68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10AF99-3400-77A1-B337-A2467E4FD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F5F8574-7573-0F7C-A0FA-0F90F77AA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Autofit/>
          </a:bodyPr>
          <a:lstStyle/>
          <a:p>
            <a:r>
              <a:rPr lang="pl-PL" sz="5400">
                <a:solidFill>
                  <a:schemeClr val="tx1"/>
                </a:solidFill>
                <a:latin typeface="Poppins ExtraBold"/>
                <a:ea typeface="Calibri"/>
                <a:cs typeface="Poppins ExtraBold"/>
              </a:rPr>
              <a:t>Potrzeby dziecka wg Maslowa</a:t>
            </a:r>
            <a:endParaRPr lang="pl-PL" sz="54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Obraz zawierający tekst, kreskówka, Sztuka dziecięca&#10;&#10;Opis wygenerowany automatycznie">
            <a:extLst>
              <a:ext uri="{FF2B5EF4-FFF2-40B4-BE49-F238E27FC236}">
                <a16:creationId xmlns:a16="http://schemas.microsoft.com/office/drawing/2014/main" id="{0B629F28-5848-61D0-F7A8-E1E5CD2B7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486" y="-4314"/>
            <a:ext cx="8133420" cy="6864784"/>
          </a:xfrm>
          <a:prstGeom prst="rect">
            <a:avLst/>
          </a:prstGeom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362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4A20C-B72A-3696-26A5-BD60EF061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FAFC12-996E-703D-773D-C92D34010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Wspólne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elementy</a:t>
            </a:r>
            <a:endParaRPr lang="pl-PL" err="1"/>
          </a:p>
          <a:p>
            <a:endParaRPr lang="en-US" sz="4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8A5566-250B-C5B7-1411-33BF84303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88" y="2087217"/>
            <a:ext cx="8584095" cy="3391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Obie role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niosą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trudne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emocje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obniżone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poczucie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własnej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wartości</a:t>
            </a:r>
            <a:endParaRPr lang="pl-PL" sz="2800"/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Wpływ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presji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grupy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doświadczeń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rówieśniczych</a:t>
            </a:r>
            <a:endParaRPr lang="en-US" sz="2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Potrzeba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wsparcia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dorosłych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specjalistów</a:t>
            </a:r>
            <a:endParaRPr lang="en-US" sz="2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Możliwość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zmiany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przy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odpowiedniej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interwencji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nauce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umiejętności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społecznych</a:t>
            </a:r>
            <a:endParaRPr lang="en-US" sz="2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15595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FCC5-429E-7D9B-C1D3-AA9928BD7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E025F0-59F7-93A7-CD48-D97F6EDC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Nauczyciel </a:t>
            </a:r>
            <a:r>
              <a:rPr lang="en-US" sz="49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sz="4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9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własne</a:t>
            </a:r>
            <a:r>
              <a:rPr lang="en-US" sz="4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9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emocje</a:t>
            </a:r>
            <a:endParaRPr lang="pl-PL" err="1"/>
          </a:p>
          <a:p>
            <a:endParaRPr lang="en-US" sz="4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0191AB-9315-BE64-997C-DF5CB0DD7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74" y="2696817"/>
            <a:ext cx="8584095" cy="3391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Normalizacja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reakcji</a:t>
            </a:r>
            <a:endParaRPr lang="en-US" sz="3200" err="1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Regulacja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emocji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Technika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STOP (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zatrzymaj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się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weź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oddech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obserwuj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,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działaj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uważnie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Wsparcie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z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zewnątrz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12392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EB10D-9130-A5E0-A70C-2CE7EB6DA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134F58-2200-CD94-4038-E4B503AF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Odporność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psychiczna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rady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pedagogicznej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endParaRPr lang="en-US" sz="4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BFD06E-89B4-3E62-B0FE-19D4E8B58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4" y="2177774"/>
            <a:ext cx="8904355" cy="3910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Relacje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jako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czynnik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chroniący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,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Rytuały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i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czas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wspólny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jako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forma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odbudowy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poczucia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bezpieczeństwa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,</a:t>
            </a:r>
            <a:endParaRPr lang="en-US" sz="3200" err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Komunikacja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(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zasada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: </a:t>
            </a:r>
            <a:r>
              <a:rPr lang="en-US" sz="3200" i="1">
                <a:solidFill>
                  <a:srgbClr val="000000"/>
                </a:solidFill>
                <a:ea typeface="+mn-lt"/>
                <a:cs typeface="+mn-lt"/>
              </a:rPr>
              <a:t>„</a:t>
            </a:r>
            <a:r>
              <a:rPr lang="en-US" sz="3200" i="1" err="1">
                <a:solidFill>
                  <a:srgbClr val="000000"/>
                </a:solidFill>
                <a:ea typeface="+mn-lt"/>
                <a:cs typeface="+mn-lt"/>
              </a:rPr>
              <a:t>mów</a:t>
            </a:r>
            <a:r>
              <a:rPr lang="en-US" sz="3200" i="1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sz="3200" i="1" err="1">
                <a:solidFill>
                  <a:srgbClr val="000000"/>
                </a:solidFill>
                <a:ea typeface="+mn-lt"/>
                <a:cs typeface="+mn-lt"/>
              </a:rPr>
              <a:t>słuchaj</a:t>
            </a:r>
            <a:r>
              <a:rPr lang="en-US" sz="3200" i="1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sz="3200" i="1" err="1">
                <a:solidFill>
                  <a:srgbClr val="000000"/>
                </a:solidFill>
                <a:ea typeface="+mn-lt"/>
                <a:cs typeface="+mn-lt"/>
              </a:rPr>
              <a:t>wspieraj</a:t>
            </a:r>
            <a:r>
              <a:rPr lang="en-US" sz="3200" i="1">
                <a:solidFill>
                  <a:srgbClr val="000000"/>
                </a:solidFill>
                <a:ea typeface="+mn-lt"/>
                <a:cs typeface="+mn-lt"/>
              </a:rPr>
              <a:t>”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)</a:t>
            </a:r>
            <a:endParaRPr lang="en-US" sz="3200" err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Wspólny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czas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aktywności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wzmacniające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dobrostan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psychiczny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3200" err="1">
                <a:solidFill>
                  <a:srgbClr val="000000"/>
                </a:solidFill>
                <a:ea typeface="+mn-lt"/>
                <a:cs typeface="+mn-lt"/>
              </a:rPr>
              <a:t>pracowników</a:t>
            </a:r>
            <a:r>
              <a:rPr lang="en-US" sz="3200">
                <a:solidFill>
                  <a:srgbClr val="000000"/>
                </a:solidFill>
                <a:ea typeface="+mn-lt"/>
                <a:cs typeface="+mn-lt"/>
              </a:rPr>
              <a:t>) </a:t>
            </a:r>
            <a:endParaRPr lang="en-US" sz="320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56053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A331F-6BD5-814E-3100-DF2065CCE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3DE0A8-CBB9-15B7-9558-4434EFB0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Nie </a:t>
            </a:r>
            <a:r>
              <a:rPr lang="en-US" sz="6000" b="1" err="1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mów</a:t>
            </a:r>
            <a:r>
              <a:rPr lang="en-US" sz="6000" b="1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:</a:t>
            </a:r>
            <a:r>
              <a:rPr lang="en-US" sz="8000" b="1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br>
              <a:rPr lang="en-US" sz="8000" b="1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</a:br>
            <a:endParaRPr lang="en-US" sz="80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4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0F9873-9BF3-3F1B-F01E-45A8CEC4B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5300" y="1905631"/>
            <a:ext cx="9503068" cy="42476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Font typeface="Wingdings" charset="2"/>
              <a:buChar char="Ø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Rozumiem co czujesz….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Wingdings" charset="2"/>
              <a:buChar char="Ø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Masz szczęście, że… 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Wingdings" charset="2"/>
              <a:buChar char="Ø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To zajmie trochę czasu, ale w końcu Ci przejdzie. 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Wingdings" charset="2"/>
              <a:buChar char="Ø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Wiem, jak się czujesz. 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Wingdings" charset="2"/>
              <a:buChar char="Ø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Nie martw się, wszystko będzie dobrze. 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Wingdings" charset="2"/>
              <a:buChar char="Ø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Musisz być silny. 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Wingdings" charset="2"/>
              <a:buChar char="Ø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Uspokój się i zrelaksuj. 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Wingdings" charset="2"/>
              <a:buChar char="Ø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Nie płacz, nie krzycz, nie denerwuj się. 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Wingdings" charset="2"/>
              <a:buChar char="Ø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Nie wolno Ci tak mówić/myśleć. 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600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8571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E9176-7E7C-5F5A-034A-9655ABF9C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F487D1-F679-600B-3265-DA388105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Nie </a:t>
            </a:r>
            <a:r>
              <a:rPr lang="en-US" sz="6000" b="1" err="1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mów</a:t>
            </a:r>
            <a:r>
              <a:rPr lang="en-US" sz="6000" b="1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:</a:t>
            </a:r>
            <a:r>
              <a:rPr lang="en-US" sz="8000" b="1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br>
              <a:rPr lang="en-US" sz="8000" b="1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</a:br>
            <a:endParaRPr lang="en-US" sz="80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4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707F50-701C-9B49-D079-911D51AAE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5300" y="1905631"/>
            <a:ext cx="9503068" cy="42476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Char char="Ø"/>
            </a:pPr>
            <a:r>
              <a:rPr lang="pl-PL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Widocznie tak miało być. </a:t>
            </a:r>
            <a:endParaRPr lang="pl-PL" sz="2200"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Chłopaki nie płaczą 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buFont typeface="Wingdings" charset="2"/>
              <a:buChar char="Ø"/>
            </a:pPr>
            <a:r>
              <a:rPr lang="pl-PL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Nie myśl o tym. 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buFont typeface="Wingdings" charset="2"/>
              <a:buChar char="Ø"/>
            </a:pPr>
            <a:r>
              <a:rPr lang="pl-PL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Nie powinieneś się tak czuć.</a:t>
            </a:r>
            <a:endParaRPr lang="en-US" sz="2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Nie jest aż tak źle. 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buFont typeface="Wingdings" charset="2"/>
              <a:buChar char="Ø"/>
            </a:pPr>
            <a:r>
              <a:rPr lang="pl-PL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Weź się w garść. </a:t>
            </a:r>
            <a:endParaRPr lang="en-US" sz="2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20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Inni mają gorzej.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 </a:t>
            </a:r>
          </a:p>
          <a:p>
            <a:pPr>
              <a:buFont typeface="Wingdings" charset="2"/>
              <a:buChar char="Ø"/>
            </a:pPr>
            <a:r>
              <a:rPr lang="pl-PL" sz="220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To egoistyczne.</a:t>
            </a:r>
            <a:endParaRPr lang="en-US" sz="2200">
              <a:solidFill>
                <a:srgbClr val="000000"/>
              </a:solidFill>
              <a:latin typeface="Calibri"/>
              <a:ea typeface="Calibri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pl-PL" sz="220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Nie dramatyzuj</a:t>
            </a: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600">
              <a:solidFill>
                <a:srgbClr val="000000"/>
              </a:solidFill>
              <a:latin typeface="Century Gothic" panose="020B0502020202020204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>
              <a:solidFill>
                <a:srgbClr val="404040"/>
              </a:solidFill>
              <a:latin typeface="Century Gothic" panose="020B050202020202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65055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EA582-DBBE-CA92-645A-6D304B0A1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489CCA-C82B-D446-6E74-F408FC0F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21339"/>
            <a:ext cx="8900802" cy="7801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400" b="1" err="1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Powiedz</a:t>
            </a:r>
            <a:r>
              <a:rPr lang="en-US" sz="5400" b="1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:</a:t>
            </a:r>
            <a:endParaRPr lang="pl-PL" sz="6600" err="1">
              <a:solidFill>
                <a:schemeClr val="accent1">
                  <a:lumMod val="49000"/>
                </a:schemeClr>
              </a:solidFill>
            </a:endParaRPr>
          </a:p>
          <a:p>
            <a:endParaRPr lang="en-US" sz="4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2FF2EB-5ACB-7DC4-D2CE-BFF21A8B0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100" y="1002117"/>
            <a:ext cx="9274469" cy="391014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Jesteś bezpieczny (jeśli to prawda).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Cieszę się, że tu jesteś.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Super, że zgodziłeś się ze mną porozmawiać.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Przykro mi, ze Cię to spotkało.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To nie Twoja wina (jeżeli to prawda).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Twoja reakcja jest nie jest niczym dziwnym w tak trudnej sytuacji.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Musiało być dla Ciebie bardzo trudne to widzieć/słyszeć/czuć.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Trudno mi sobie wyobrazić jak możesz się teraz czuć.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Nie wariujesz.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Być może sprawy nie wrócą całkowicie do normy, ale z czasem poczujesz się lepiej.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Czy mogę w jakiś sposób Ci pomóc?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Nie ma nic złego w tym, że płaczesz. Łzy też są potrzebne.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Jestem tu dla Ciebie.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 dirty="0">
              <a:solidFill>
                <a:srgbClr val="404040"/>
              </a:solidFill>
              <a:latin typeface="Century Gothic" panose="020B050202020202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945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1B60A-002C-14E2-2D54-DEF6E4396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E31DF3-EC0B-DFD3-7278-B6E81EA9B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21339"/>
            <a:ext cx="8900802" cy="7801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3200" b="1">
                <a:solidFill>
                  <a:schemeClr val="accent1"/>
                </a:solidFill>
                <a:latin typeface="Aptos"/>
                <a:ea typeface="Calibri"/>
                <a:cs typeface="Calibri"/>
              </a:rPr>
              <a:t>Budowanie kultury szkoły wolnej od przemocy</a:t>
            </a:r>
            <a:r>
              <a:rPr lang="pl-PL" sz="3200">
                <a:solidFill>
                  <a:schemeClr val="accent1"/>
                </a:solidFill>
                <a:latin typeface="Aptos"/>
                <a:ea typeface="Calibri"/>
                <a:cs typeface="Calibri"/>
              </a:rPr>
              <a:t> </a:t>
            </a:r>
            <a:endParaRPr lang="pl-PL" sz="4000">
              <a:solidFill>
                <a:schemeClr val="accent1"/>
              </a:solidFill>
            </a:endParaRPr>
          </a:p>
          <a:p>
            <a:endParaRPr lang="en-US" sz="4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83A3A2-00FD-26A1-0A14-9ECFFC27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100" y="1002117"/>
            <a:ext cx="9274469" cy="391014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Profilaktyka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pozytywna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pl-PL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godziny wychowawcze o empatii, budowanie współpracy (projekty zespołowe, praca z zasadami klasowymi) - drzewo dobrych słów, skrzynka życzliwości, </a:t>
            </a:r>
          </a:p>
          <a:p>
            <a:pPr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Programy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antyprzemocowe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pl-PL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„</a:t>
            </a:r>
            <a:r>
              <a:rPr lang="pl-PL" err="1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HejtStop</a:t>
            </a:r>
            <a:r>
              <a:rPr lang="pl-PL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”, „Szkoła Bez Przemocy”, „Bezpieczna+”)</a:t>
            </a:r>
          </a:p>
          <a:p>
            <a:pPr>
              <a:spcBef>
                <a:spcPct val="20000"/>
              </a:spcBef>
              <a:buFont typeface="Wingdings" charset="2"/>
              <a:buChar char="Ø"/>
            </a:pP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Spójność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działań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grona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pedagogicznego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</a:t>
            </a:r>
          </a:p>
          <a:p>
            <a:pPr>
              <a:buFont typeface="Wingdings" charset="2"/>
              <a:buChar char="Ø"/>
            </a:pPr>
            <a:r>
              <a:rPr lang="pl-PL" b="1">
                <a:solidFill>
                  <a:srgbClr val="0F4761"/>
                </a:solidFill>
                <a:latin typeface="Aptos"/>
                <a:ea typeface="Calibri"/>
                <a:cs typeface="Calibri"/>
              </a:rPr>
              <a:t>Rola wychowawcy</a:t>
            </a:r>
            <a:endParaRPr lang="pl-PL">
              <a:solidFill>
                <a:srgbClr val="0F4761"/>
              </a:solidFill>
              <a:latin typeface="Aptos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konsekwencja,</a:t>
            </a:r>
          </a:p>
          <a:p>
            <a:pPr marL="0" indent="0">
              <a:buNone/>
            </a:pPr>
            <a:r>
              <a:rPr lang="pl-PL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modelowanie </a:t>
            </a:r>
            <a:r>
              <a:rPr lang="pl-PL" err="1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zachowań</a:t>
            </a:r>
            <a:r>
              <a:rPr lang="pl-PL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,</a:t>
            </a:r>
          </a:p>
          <a:p>
            <a:pPr marL="0" indent="0">
              <a:buNone/>
            </a:pPr>
            <a:r>
              <a:rPr lang="pl-PL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budowanie norm klasy.</a:t>
            </a:r>
          </a:p>
          <a:p>
            <a:pPr>
              <a:buFont typeface="Wingdings" charset="2"/>
              <a:buChar char="Ø"/>
            </a:pPr>
            <a:r>
              <a:rPr lang="pl-PL" b="1">
                <a:solidFill>
                  <a:srgbClr val="0F4761"/>
                </a:solidFill>
                <a:latin typeface="Aptos"/>
                <a:ea typeface="Calibri"/>
                <a:cs typeface="Calibri"/>
              </a:rPr>
              <a:t>Spójność działań</a:t>
            </a:r>
            <a:endParaRPr lang="pl-PL">
              <a:solidFill>
                <a:srgbClr val="0F4761"/>
              </a:solidFill>
              <a:latin typeface="Aptos"/>
              <a:ea typeface="Calibri"/>
              <a:cs typeface="Calibri"/>
            </a:endParaRPr>
          </a:p>
          <a:p>
            <a:pPr marL="0" indent="0">
              <a:buNone/>
            </a:pPr>
            <a:r>
              <a:rPr lang="pl-PL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ustalony sposób reagowania całego zespołu nauczycielskiego,</a:t>
            </a:r>
          </a:p>
          <a:p>
            <a:pPr marL="0" indent="0">
              <a:buNone/>
            </a:pPr>
            <a:r>
              <a:rPr lang="pl-PL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jasne procedury.</a:t>
            </a: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333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2A671-8C39-045A-E2D4-F261AF7E0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171190-F21E-E3D5-7E1E-11A4FA79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Najczęstsze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błędy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dobre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praktyki</a:t>
            </a:r>
          </a:p>
          <a:p>
            <a:endParaRPr lang="en-US" sz="4400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4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B497C1-BA43-4250-AC4E-EBDDC4B55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617" y="2696817"/>
            <a:ext cx="3293638" cy="3391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b="1">
                <a:solidFill>
                  <a:srgbClr val="0F4761"/>
                </a:solidFill>
                <a:latin typeface="Aptos"/>
                <a:ea typeface="Calibri"/>
                <a:cs typeface="Calibri"/>
              </a:rPr>
              <a:t>Najczęstsze błędy</a:t>
            </a:r>
            <a:endParaRPr lang="pl-PL" sz="2000">
              <a:solidFill>
                <a:srgbClr val="0F4761"/>
              </a:solidFill>
              <a:latin typeface="Aptos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pl-PL" sz="200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bagatelizowanie sygnałów,</a:t>
            </a:r>
          </a:p>
          <a:p>
            <a:pPr>
              <a:buFont typeface="Wingdings" charset="2"/>
              <a:buChar char="Ø"/>
            </a:pPr>
            <a:r>
              <a:rPr lang="pl-PL" sz="200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brak reakcji,</a:t>
            </a:r>
          </a:p>
          <a:p>
            <a:pPr>
              <a:buFont typeface="Wingdings" charset="2"/>
              <a:buChar char="Ø"/>
            </a:pPr>
            <a:r>
              <a:rPr lang="pl-PL" sz="200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mówienie „dogadajcie się”,</a:t>
            </a:r>
          </a:p>
          <a:p>
            <a:pPr>
              <a:buFont typeface="Wingdings" charset="2"/>
              <a:buChar char="Ø"/>
            </a:pPr>
            <a:r>
              <a:rPr lang="pl-PL" sz="200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skupienie tylko na sprawcy.</a:t>
            </a: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24D1E7DF-B8F3-0790-4DE9-7C2BFD51F279}"/>
              </a:ext>
            </a:extLst>
          </p:cNvPr>
          <p:cNvSpPr txBox="1">
            <a:spLocks/>
          </p:cNvSpPr>
          <p:nvPr/>
        </p:nvSpPr>
        <p:spPr>
          <a:xfrm>
            <a:off x="7046045" y="2696817"/>
            <a:ext cx="3576666" cy="3391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>
                <a:solidFill>
                  <a:srgbClr val="0F4761"/>
                </a:solidFill>
                <a:latin typeface="Aptos"/>
                <a:ea typeface="Calibri"/>
                <a:cs typeface="Calibri"/>
              </a:rPr>
              <a:t>Dobre praktyki</a:t>
            </a:r>
            <a:endParaRPr lang="pl-PL" sz="2000">
              <a:solidFill>
                <a:srgbClr val="0F4761"/>
              </a:solidFill>
              <a:latin typeface="Aptos"/>
              <a:ea typeface="Calibri"/>
              <a:cs typeface="Calibri"/>
            </a:endParaRPr>
          </a:p>
          <a:p>
            <a:pPr>
              <a:buFont typeface="Wingdings"/>
              <a:buChar char="Ø"/>
            </a:pPr>
            <a:r>
              <a:rPr lang="pl-PL" sz="20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szybka, jasna, spokojna reakcja,</a:t>
            </a:r>
          </a:p>
          <a:p>
            <a:pPr>
              <a:buFont typeface="Wingdings"/>
              <a:buChar char="Ø"/>
            </a:pPr>
            <a:r>
              <a:rPr lang="pl-PL" sz="20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dokumentacja zdarzeń,</a:t>
            </a:r>
          </a:p>
          <a:p>
            <a:pPr>
              <a:buFont typeface="Wingdings"/>
              <a:buChar char="Ø"/>
            </a:pPr>
            <a:r>
              <a:rPr lang="pl-PL" sz="20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współpraca z rodzicami i specjalistami,</a:t>
            </a:r>
          </a:p>
          <a:p>
            <a:pPr>
              <a:buFont typeface="Wingdings"/>
              <a:buChar char="Ø"/>
            </a:pPr>
            <a:r>
              <a:rPr lang="pl-PL" sz="20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budowanie postawy reagowania wśród uczniów.</a:t>
            </a:r>
          </a:p>
          <a:p>
            <a:pPr>
              <a:buFont typeface="Wingdings"/>
              <a:buChar char="Ø"/>
            </a:pPr>
            <a:endParaRPr lang="pl-PL" sz="1200" b="1">
              <a:solidFill>
                <a:srgbClr val="0F4761"/>
              </a:solidFill>
              <a:latin typeface="Aptos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/>
              <a:buChar char="Ø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43478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EA45CF-14DB-D0EF-4E7C-36A162003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6CD48B-9A17-FEC4-14DE-123FB73B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27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Podsumowanie</a:t>
            </a:r>
            <a:endParaRPr lang="pl-PL" sz="2700">
              <a:solidFill>
                <a:schemeClr val="bg1"/>
              </a:solidFill>
            </a:endParaRPr>
          </a:p>
          <a:p>
            <a:endParaRPr lang="en-US" sz="27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B8DEB012-42E7-189F-524D-C37288D1BB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511798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85360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DA4700-A3D7-07A4-C215-E38433854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F59FF8-1FD5-2FFC-390D-67E633980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075EF6-B8EC-0360-DA2F-17E826B95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pl-PL" sz="27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Ważne telefony</a:t>
            </a:r>
            <a:endParaRPr lang="pl-PL" sz="2700" dirty="0">
              <a:solidFill>
                <a:schemeClr val="bg1"/>
              </a:solidFill>
            </a:endParaRPr>
          </a:p>
          <a:p>
            <a:endParaRPr lang="en-US" sz="27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0A15BBF-634E-0770-2F58-9DF54B342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DAC468E-BC30-7A32-EAEB-5786D5020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FF97646F-0F17-737B-B427-BAB82BE20F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285768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 descr="Obraz zawierający tekst, zrzut ekranu, kreskówka, diagram&#10;&#10;Zawartość wygenerowana przez AI może być niepoprawna.">
            <a:extLst>
              <a:ext uri="{FF2B5EF4-FFF2-40B4-BE49-F238E27FC236}">
                <a16:creationId xmlns:a16="http://schemas.microsoft.com/office/drawing/2014/main" id="{CE1A6AF7-27B3-4B64-8482-501990AAB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9080" y="0"/>
            <a:ext cx="8132919" cy="697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17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00ED6C-72FA-FEF2-E5D3-2CF80B532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pl-PL" sz="3200"/>
              <a:t>Potrzeby dziecka wg Younga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16A1A1-35D5-A105-CFEB-91DCA0C3E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957" y="1709057"/>
            <a:ext cx="5185799" cy="43872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Font typeface="Wingdings" charset="2"/>
              <a:buChar char="Ø"/>
            </a:pPr>
            <a:r>
              <a:rPr lang="pl-PL" sz="1600">
                <a:solidFill>
                  <a:schemeClr val="tx1"/>
                </a:solidFill>
                <a:ea typeface="+mn-lt"/>
                <a:cs typeface="+mn-lt"/>
              </a:rPr>
              <a:t>Odpowiednie zaspokojenie potrzeb w wieku dziecięcym warunkuje późniejszy obraz zachowania się dorosłego człowieka. Jeśli potrzeby te nie są w odpowiedni sposób zaspokajane w dzieciństwie, to stanowią „bagaż” w dorosłości. I nie chodzi tu o drastyczne skrajności, ale takie doświadczenia jak np.: le</a:t>
            </a:r>
            <a:r>
              <a:rPr lang="pl-PL" sz="1600" u="sng">
                <a:solidFill>
                  <a:schemeClr val="tx1"/>
                </a:solidFill>
                <a:ea typeface="+mn-lt"/>
                <a:cs typeface="+mn-lt"/>
              </a:rPr>
              <a:t>k</a:t>
            </a:r>
            <a:r>
              <a:rPr lang="pl-PL" sz="1600">
                <a:solidFill>
                  <a:schemeClr val="tx1"/>
                </a:solidFill>
                <a:ea typeface="+mn-lt"/>
                <a:cs typeface="+mn-lt"/>
              </a:rPr>
              <a:t>ceważenie czy ciągła krytyka lub brak stawianych granic. </a:t>
            </a:r>
            <a:endParaRPr lang="en-US" sz="160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Font typeface="Wingdings" charset="2"/>
              <a:buChar char="Ø"/>
            </a:pPr>
            <a:r>
              <a:rPr lang="pl-PL" sz="1600">
                <a:solidFill>
                  <a:schemeClr val="tx1"/>
                </a:solidFill>
                <a:ea typeface="+mn-lt"/>
                <a:cs typeface="+mn-lt"/>
              </a:rPr>
              <a:t>W odpowiedzi na niezaspokojone potrzeby dziecko wytwarza w sobie </a:t>
            </a:r>
            <a:r>
              <a:rPr lang="pl-PL" sz="1600" b="1">
                <a:solidFill>
                  <a:schemeClr val="tx1"/>
                </a:solidFill>
                <a:ea typeface="+mn-lt"/>
                <a:cs typeface="+mn-lt"/>
              </a:rPr>
              <a:t>schematy działania</a:t>
            </a:r>
            <a:r>
              <a:rPr lang="pl-PL" sz="1600">
                <a:solidFill>
                  <a:schemeClr val="tx1"/>
                </a:solidFill>
                <a:ea typeface="+mn-lt"/>
                <a:cs typeface="+mn-lt"/>
              </a:rPr>
              <a:t>, które są tym właśnie przysłowiowym „bagażem”, jaki zabiera ze sobą w dorosłość. Na rysunku zilustrowany jest metaforyczny obraz potrzeb i </a:t>
            </a:r>
            <a:r>
              <a:rPr lang="pl-PL" sz="1600" err="1">
                <a:solidFill>
                  <a:schemeClr val="tx1"/>
                </a:solidFill>
                <a:ea typeface="+mn-lt"/>
                <a:cs typeface="+mn-lt"/>
              </a:rPr>
              <a:t>zachowań</a:t>
            </a:r>
            <a:r>
              <a:rPr lang="pl-PL" sz="1600">
                <a:solidFill>
                  <a:schemeClr val="tx1"/>
                </a:solidFill>
                <a:ea typeface="+mn-lt"/>
                <a:cs typeface="+mn-lt"/>
              </a:rPr>
              <a:t> dziecka. </a:t>
            </a:r>
            <a:r>
              <a:rPr lang="pl-PL" sz="1600" b="1">
                <a:solidFill>
                  <a:schemeClr val="tx1"/>
                </a:solidFill>
                <a:ea typeface="+mn-lt"/>
                <a:cs typeface="+mn-lt"/>
              </a:rPr>
              <a:t>Tym, co widzimy jest czubek lodowca, czyli jego zachowania. Wynikają one z często niewidocznych gołym okien zaspokojonych lub niezaspokojonych potrzeb, które są źródłem </a:t>
            </a:r>
            <a:r>
              <a:rPr lang="pl-PL" sz="1600" b="1" err="1">
                <a:solidFill>
                  <a:schemeClr val="tx1"/>
                </a:solidFill>
                <a:ea typeface="+mn-lt"/>
                <a:cs typeface="+mn-lt"/>
              </a:rPr>
              <a:t>zachowań</a:t>
            </a:r>
            <a:r>
              <a:rPr lang="pl-PL" sz="1600" b="1">
                <a:solidFill>
                  <a:schemeClr val="tx1"/>
                </a:solidFill>
                <a:ea typeface="+mn-lt"/>
                <a:cs typeface="+mn-lt"/>
              </a:rPr>
              <a:t>.</a:t>
            </a: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4" name="Symbol zastępczy zawartości 3" descr="Obraz zawierający tekst, zrzut ekranu, Czcionka, diagram&#10;&#10;Opis wygenerowany automatycznie">
            <a:extLst>
              <a:ext uri="{FF2B5EF4-FFF2-40B4-BE49-F238E27FC236}">
                <a16:creationId xmlns:a16="http://schemas.microsoft.com/office/drawing/2014/main" id="{019C78CB-51E5-BEC0-8F2F-7E588C1449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347"/>
          <a:stretch>
            <a:fillRect/>
          </a:stretch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534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7DDDF-087E-7500-69F5-9A246CE4D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C6E2A7-1595-0AAB-80DD-5DC0D4D3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4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76443C-925C-3DAA-64AC-AF4224E6D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0517" y="2696817"/>
            <a:ext cx="8584095" cy="3391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20000"/>
              </a:spcBef>
              <a:buFont typeface="Wingdings" charset="2"/>
              <a:buChar char="Ø"/>
            </a:pP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charset="2"/>
              <a:buChar char="Ø"/>
            </a:pPr>
            <a:endParaRPr lang="pl-PL"/>
          </a:p>
        </p:txBody>
      </p:sp>
      <p:pic>
        <p:nvPicPr>
          <p:cNvPr id="4" name="Obraz 3" descr="Obraz zawierający tekst, szkic, rysowanie, atrament&#10;&#10;Opis wygenerowany automatycznie">
            <a:extLst>
              <a:ext uri="{FF2B5EF4-FFF2-40B4-BE49-F238E27FC236}">
                <a16:creationId xmlns:a16="http://schemas.microsoft.com/office/drawing/2014/main" id="{3C48EA32-BACC-FE08-7D94-6854BAFF3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07" y="0"/>
            <a:ext cx="5009846" cy="4958862"/>
          </a:xfrm>
          <a:prstGeom prst="rect">
            <a:avLst/>
          </a:prstGeom>
        </p:spPr>
      </p:pic>
      <p:pic>
        <p:nvPicPr>
          <p:cNvPr id="5" name="Obraz 4" descr="Obraz zawierający tekst, ssak, szkic, rysowanie&#10;&#10;Opis wygenerowany automatycznie">
            <a:extLst>
              <a:ext uri="{FF2B5EF4-FFF2-40B4-BE49-F238E27FC236}">
                <a16:creationId xmlns:a16="http://schemas.microsoft.com/office/drawing/2014/main" id="{D99F8051-3557-5B2D-68A5-DB30CB2A5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281" y="2215660"/>
            <a:ext cx="5249501" cy="46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049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, Ludzka twarz, ubrania, uśmiech&#10;&#10;Opis wygenerowany automatycznie">
            <a:extLst>
              <a:ext uri="{FF2B5EF4-FFF2-40B4-BE49-F238E27FC236}">
                <a16:creationId xmlns:a16="http://schemas.microsoft.com/office/drawing/2014/main" id="{CB882FAF-6340-9C65-84C6-355C0265E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43202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7AB6E0B8-9E13-C14D-D864-E04491B35BBB}"/>
              </a:ext>
            </a:extLst>
          </p:cNvPr>
          <p:cNvSpPr>
            <a:spLocks noGrp="1"/>
          </p:cNvSpPr>
          <p:nvPr>
            <p:ph type="pic" idx="21"/>
          </p:nvPr>
        </p:nvSpPr>
        <p:spPr/>
        <p:txBody>
          <a:bodyPr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6DA1FFE-6DE0-04FC-8EF4-B53B78D6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8F68B8-7232-6FB6-1962-38E25E82F8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85000" lnSpcReduction="20000"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F1F54F4-7DCE-C379-4EBC-3B3EFAC4723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C0BCE-F5C6-704C-331C-8922FF38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221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731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44E1ED-2156-6C60-1F55-557039605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3">
            <a:extLst>
              <a:ext uri="{FF2B5EF4-FFF2-40B4-BE49-F238E27FC236}">
                <a16:creationId xmlns:a16="http://schemas.microsoft.com/office/drawing/2014/main" id="{F966DD2F-FBF5-41CE-A3F4-565352D95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FC54171-3EAB-B728-F1D2-4720FAD77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>
            <a:normAutofit/>
          </a:bodyPr>
          <a:lstStyle/>
          <a:p>
            <a:r>
              <a:rPr lang="pl-PL"/>
              <a:t>Potrzeby dziecka wg Younga</a:t>
            </a:r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F46FCE2B-F2D2-466E-B0AA-8E341DB49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2BD31C98-199A-4722-A1A5-4393A43E7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graphicFrame>
        <p:nvGraphicFramePr>
          <p:cNvPr id="30" name="Content Placeholder 7">
            <a:extLst>
              <a:ext uri="{FF2B5EF4-FFF2-40B4-BE49-F238E27FC236}">
                <a16:creationId xmlns:a16="http://schemas.microsoft.com/office/drawing/2014/main" id="{77C9CCC8-4CAC-7376-BE7D-156579275D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952667"/>
              </p:ext>
            </p:extLst>
          </p:nvPr>
        </p:nvGraphicFramePr>
        <p:xfrm>
          <a:off x="1794897" y="2222983"/>
          <a:ext cx="8987404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1135891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</TotalTime>
  <Words>2135</Words>
  <Application>Microsoft Office PowerPoint</Application>
  <PresentationFormat>Panoramiczny</PresentationFormat>
  <Paragraphs>368</Paragraphs>
  <Slides>82</Slides>
  <Notes>28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82</vt:i4>
      </vt:variant>
    </vt:vector>
  </HeadingPairs>
  <TitlesOfParts>
    <vt:vector size="91" baseType="lpstr">
      <vt:lpstr>Aptos</vt:lpstr>
      <vt:lpstr>Arial</vt:lpstr>
      <vt:lpstr>Calibri</vt:lpstr>
      <vt:lpstr>Century Gothic</vt:lpstr>
      <vt:lpstr>Poppins ExtraBold</vt:lpstr>
      <vt:lpstr>Wingdings</vt:lpstr>
      <vt:lpstr>Wingdings 3</vt:lpstr>
      <vt:lpstr>Wingdings,Sans-Serif</vt:lpstr>
      <vt:lpstr>Smuga</vt:lpstr>
      <vt:lpstr>„Hejt w szkole… Budujemy wiedze…  Przeciwdziałamy przemocy rówieśniczej…”</vt:lpstr>
      <vt:lpstr>Którym kwiatem jesteś?</vt:lpstr>
      <vt:lpstr>Cele szkolenia</vt:lpstr>
      <vt:lpstr>Wprowadzenie</vt:lpstr>
      <vt:lpstr>Formy przemocy rówieśniczej</vt:lpstr>
      <vt:lpstr>Przemoc rówieśnicza</vt:lpstr>
      <vt:lpstr>Potrzeby dziecka wg Maslowa</vt:lpstr>
      <vt:lpstr>Potrzeby dziecka wg Younga</vt:lpstr>
      <vt:lpstr>Potrzeby dziecka wg Younga</vt:lpstr>
      <vt:lpstr>Konflikt vs przemoc</vt:lpstr>
      <vt:lpstr>  Czemu uczniowie milczą   ?</vt:lpstr>
      <vt:lpstr>Mechanizmy stresu </vt:lpstr>
      <vt:lpstr>Mechanizmy stresu </vt:lpstr>
      <vt:lpstr>Mechanizmy stresu </vt:lpstr>
      <vt:lpstr>Mechanizmy przemocy</vt:lpstr>
      <vt:lpstr>Sprawca</vt:lpstr>
      <vt:lpstr>Ofiara</vt:lpstr>
      <vt:lpstr>Świadkowie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Raport Nastolatki</vt:lpstr>
      <vt:lpstr>Rozpoznawanie przemocy</vt:lpstr>
      <vt:lpstr>Reagowanie – zasada 3Z</vt:lpstr>
      <vt:lpstr>Interwencja w różnych sytuacjach</vt:lpstr>
      <vt:lpstr>Dziecko jako ofiara – postawa </vt:lpstr>
      <vt:lpstr>Dziecko jako ofiara – jak rozmawiać?</vt:lpstr>
      <vt:lpstr>Czego NIE robić?</vt:lpstr>
      <vt:lpstr>Dziecko jako ofiara – praktyczne działania</vt:lpstr>
      <vt:lpstr>Dziecko jako sprawca – zrozumienie zachowania </vt:lpstr>
      <vt:lpstr>Dziecko jako sprawca – rozmowa </vt:lpstr>
      <vt:lpstr>Sprawca – "konsekwencje"? potrzeby </vt:lpstr>
      <vt:lpstr>Dziecko jako sprawca  – praktyczne działania</vt:lpstr>
      <vt:lpstr>Mechanizmy OFIARY — kluczowe wzorce</vt:lpstr>
      <vt:lpstr>Mechanizmy SPRAWCY — kluczowe wzorce</vt:lpstr>
      <vt:lpstr>Prezentacja programu PowerPoint</vt:lpstr>
      <vt:lpstr>Wspólne elementy </vt:lpstr>
      <vt:lpstr>Nauczyciel i własne emocje </vt:lpstr>
      <vt:lpstr>Odporność psychiczna rady pedagogicznej  </vt:lpstr>
      <vt:lpstr>Nie mów:   </vt:lpstr>
      <vt:lpstr>Nie mów:   </vt:lpstr>
      <vt:lpstr>Powiedz: </vt:lpstr>
      <vt:lpstr>Budowanie kultury szkoły wolnej od przemocy  </vt:lpstr>
      <vt:lpstr>Najczęstsze błędy i dobre praktyki  </vt:lpstr>
      <vt:lpstr>Podsumowanie </vt:lpstr>
      <vt:lpstr>Ważne telefony </vt:lpstr>
      <vt:lpstr>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pm74</cp:lastModifiedBy>
  <cp:revision>3</cp:revision>
  <dcterms:created xsi:type="dcterms:W3CDTF">2025-11-25T21:00:11Z</dcterms:created>
  <dcterms:modified xsi:type="dcterms:W3CDTF">2026-03-03T16:28:38Z</dcterms:modified>
</cp:coreProperties>
</file>